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62" r:id="rId5"/>
    <p:sldMasterId id="2147483778" r:id="rId6"/>
    <p:sldMasterId id="2147483815" r:id="rId7"/>
  </p:sldMasterIdLst>
  <p:notesMasterIdLst>
    <p:notesMasterId r:id="rId56"/>
  </p:notesMasterIdLst>
  <p:handoutMasterIdLst>
    <p:handoutMasterId r:id="rId57"/>
  </p:handoutMasterIdLst>
  <p:sldIdLst>
    <p:sldId id="396" r:id="rId8"/>
    <p:sldId id="374" r:id="rId9"/>
    <p:sldId id="372" r:id="rId10"/>
    <p:sldId id="2409" r:id="rId11"/>
    <p:sldId id="2410" r:id="rId12"/>
    <p:sldId id="2475" r:id="rId13"/>
    <p:sldId id="2405" r:id="rId14"/>
    <p:sldId id="264" r:id="rId15"/>
    <p:sldId id="265" r:id="rId16"/>
    <p:sldId id="402" r:id="rId17"/>
    <p:sldId id="2424" r:id="rId18"/>
    <p:sldId id="2479" r:id="rId19"/>
    <p:sldId id="2480" r:id="rId20"/>
    <p:sldId id="2451" r:id="rId21"/>
    <p:sldId id="2458" r:id="rId22"/>
    <p:sldId id="2453" r:id="rId23"/>
    <p:sldId id="2481" r:id="rId24"/>
    <p:sldId id="2455" r:id="rId25"/>
    <p:sldId id="2456" r:id="rId26"/>
    <p:sldId id="2482" r:id="rId27"/>
    <p:sldId id="2459" r:id="rId28"/>
    <p:sldId id="2477" r:id="rId29"/>
    <p:sldId id="2462" r:id="rId30"/>
    <p:sldId id="2463" r:id="rId31"/>
    <p:sldId id="2406" r:id="rId32"/>
    <p:sldId id="2407" r:id="rId33"/>
    <p:sldId id="2464" r:id="rId34"/>
    <p:sldId id="2465" r:id="rId35"/>
    <p:sldId id="2428" r:id="rId36"/>
    <p:sldId id="376" r:id="rId37"/>
    <p:sldId id="259" r:id="rId38"/>
    <p:sldId id="2466" r:id="rId39"/>
    <p:sldId id="2467" r:id="rId40"/>
    <p:sldId id="2468" r:id="rId41"/>
    <p:sldId id="2469" r:id="rId42"/>
    <p:sldId id="2470" r:id="rId43"/>
    <p:sldId id="2471" r:id="rId44"/>
    <p:sldId id="270" r:id="rId45"/>
    <p:sldId id="2408" r:id="rId46"/>
    <p:sldId id="2429" r:id="rId47"/>
    <p:sldId id="2478" r:id="rId48"/>
    <p:sldId id="2430" r:id="rId49"/>
    <p:sldId id="401" r:id="rId50"/>
    <p:sldId id="2432" r:id="rId51"/>
    <p:sldId id="2423" r:id="rId52"/>
    <p:sldId id="2431" r:id="rId53"/>
    <p:sldId id="2474" r:id="rId54"/>
    <p:sldId id="2411" r:id="rId55"/>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e Debilde" initials="CD" lastIdx="1" clrIdx="0">
    <p:extLst>
      <p:ext uri="{19B8F6BF-5375-455C-9EA6-DF929625EA0E}">
        <p15:presenceInfo xmlns:p15="http://schemas.microsoft.com/office/powerpoint/2012/main" userId="S::caroline.debilde@liantis.be::1b6f9e51-22a9-425c-916c-c1cb5667e2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BD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556" autoAdjust="0"/>
  </p:normalViewPr>
  <p:slideViewPr>
    <p:cSldViewPr snapToGrid="0" showGuides="1">
      <p:cViewPr varScale="1">
        <p:scale>
          <a:sx n="60" d="100"/>
          <a:sy n="60" d="100"/>
        </p:scale>
        <p:origin x="1550" y="34"/>
      </p:cViewPr>
      <p:guideLst>
        <p:guide orient="horz" pos="2160"/>
        <p:guide pos="3840"/>
      </p:guideLst>
    </p:cSldViewPr>
  </p:slideViewPr>
  <p:outlineViewPr>
    <p:cViewPr>
      <p:scale>
        <a:sx n="33" d="100"/>
        <a:sy n="33" d="100"/>
      </p:scale>
      <p:origin x="0" y="-498"/>
    </p:cViewPr>
  </p:outlineViewPr>
  <p:notesTextViewPr>
    <p:cViewPr>
      <p:scale>
        <a:sx n="1" d="1"/>
        <a:sy n="1" d="1"/>
      </p:scale>
      <p:origin x="0" y="0"/>
    </p:cViewPr>
  </p:notesTextViewPr>
  <p:notesViewPr>
    <p:cSldViewPr snapToGrid="0" showGuides="1">
      <p:cViewPr varScale="1">
        <p:scale>
          <a:sx n="66" d="100"/>
          <a:sy n="66" d="100"/>
        </p:scale>
        <p:origin x="3134"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868F55-1777-46C0-9D9E-DD3F028656B5}" type="datetimeFigureOut">
              <a:rPr lang="nl-BE" smtClean="0"/>
              <a:t>13/11/2024</a:t>
            </a:fld>
            <a:endParaRPr lang="nl-BE"/>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DF2178-9029-43BA-979A-FA806FC743A3}" type="slidenum">
              <a:rPr lang="nl-BE" smtClean="0"/>
              <a:t>‹nr.›</a:t>
            </a:fld>
            <a:endParaRPr lang="nl-BE"/>
          </a:p>
        </p:txBody>
      </p:sp>
    </p:spTree>
    <p:extLst>
      <p:ext uri="{BB962C8B-B14F-4D97-AF65-F5344CB8AC3E}">
        <p14:creationId xmlns:p14="http://schemas.microsoft.com/office/powerpoint/2010/main" val="1411323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189850-1702-4A30-88F1-8B9B7E80FBCC}" type="datetimeFigureOut">
              <a:rPr lang="fr-BE" smtClean="0"/>
              <a:t>13-11-24</a:t>
            </a:fld>
            <a:endParaRPr lang="fr-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78CC6E-E321-424B-A6DD-24236C8B85A1}" type="slidenum">
              <a:rPr lang="fr-BE" smtClean="0"/>
              <a:t>‹nr.›</a:t>
            </a:fld>
            <a:endParaRPr lang="fr-BE"/>
          </a:p>
        </p:txBody>
      </p:sp>
    </p:spTree>
    <p:extLst>
      <p:ext uri="{BB962C8B-B14F-4D97-AF65-F5344CB8AC3E}">
        <p14:creationId xmlns:p14="http://schemas.microsoft.com/office/powerpoint/2010/main" val="24675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Goeiemiddag, mijn naam is Lore. Ik werk als klantenadviseur bij Liantis Ondernemingsloket &amp; kom dagelijks in aanraking met starters. Vandaar dat ik jullie even langs digitale weg wegwijs zal maken in de opstart van een zelfstandige activiteit. De presentatie zal maximaal een uurtje duren.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Wat doen wij als Liantis zijnde? We willen als het ware een compagnon de route zijn, die je begeleidt doorheen jouw ganse loopbaan als zelfstandige. Een starter heeft andere noden dan iemand die al een tijdje bezig is, en bv. personeel in dienst wenst te nemen. We proberen onze klanten de juiste tools aan te reiken &amp; dat op het juiste moment.</a:t>
            </a:r>
          </a:p>
          <a:p>
            <a:endParaRPr lang="nl-BE" dirty="0"/>
          </a:p>
        </p:txBody>
      </p:sp>
      <p:sp>
        <p:nvSpPr>
          <p:cNvPr id="4" name="Tijdelijke aanduiding voor dianummer 3"/>
          <p:cNvSpPr>
            <a:spLocks noGrp="1"/>
          </p:cNvSpPr>
          <p:nvPr>
            <p:ph type="sldNum" sz="quarter" idx="5"/>
          </p:nvPr>
        </p:nvSpPr>
        <p:spPr/>
        <p:txBody>
          <a:bodyPr/>
          <a:lstStyle/>
          <a:p>
            <a:fld id="{7B78CC6E-E321-424B-A6DD-24236C8B85A1}" type="slidenum">
              <a:rPr lang="fr-BE" smtClean="0"/>
              <a:t>1</a:t>
            </a:fld>
            <a:endParaRPr lang="fr-BE"/>
          </a:p>
        </p:txBody>
      </p:sp>
    </p:spTree>
    <p:extLst>
      <p:ext uri="{BB962C8B-B14F-4D97-AF65-F5344CB8AC3E}">
        <p14:creationId xmlns:p14="http://schemas.microsoft.com/office/powerpoint/2010/main" val="1524351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trike="sngStrike" dirty="0"/>
              <a:t>Even kort de tarieven nog:</a:t>
            </a:r>
          </a:p>
          <a:p>
            <a:endParaRPr lang="nl-BE" strike="sngStrike" dirty="0"/>
          </a:p>
          <a:p>
            <a:r>
              <a:rPr lang="nl-BE" strike="sngStrike" dirty="0"/>
              <a:t>Reken op een opstartkost van 160 euro voor de inschrijving in de KBO en bij de BTW. Ben je niet-</a:t>
            </a:r>
            <a:r>
              <a:rPr lang="nl-BE" strike="sngStrike" dirty="0" err="1"/>
              <a:t>BTW-plichtig</a:t>
            </a:r>
            <a:r>
              <a:rPr lang="nl-BE" strike="sngStrike" dirty="0"/>
              <a:t> bv. als arts, dan betaal je enkel 90,50 euro voor de KBO inschrijving.</a:t>
            </a:r>
          </a:p>
          <a:p>
            <a:r>
              <a:rPr lang="nl-BE" strike="sngStrike" dirty="0"/>
              <a:t>Daaronder zie je andere administratieve tarieven om vergunningen aan te vragen. </a:t>
            </a:r>
          </a:p>
          <a:p>
            <a:endParaRPr lang="nl-BE" strike="sngStrike" dirty="0"/>
          </a:p>
          <a:p>
            <a:r>
              <a:rPr lang="nl-BE" strike="sngStrike" dirty="0"/>
              <a:t>Naast de opstartkost moet je natuurlijk denken aan terugkerende kosten: waaronder de sociale bijdragen, provinciebelasting die wordt geheven en eventuele premies die je moet betalen aan beroepsfederaties zoals het VLAM als je als tuinaannemer werkt.</a:t>
            </a: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78CC6E-E321-424B-A6DD-24236C8B85A1}"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159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Dan komen we bij het sociaal statuut.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Dat gaat over al die bijdragecategorieën die hier al een aantal keren zijn genoemd: bv. hoofdberoep.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We krijgen te zien hoeveel die sociale bijdragen nu bedragen, hoe je je aansluit, en of je daar bepaalde rechten mee opbouwt.</a:t>
            </a:r>
            <a:endParaRPr kumimoji="0" lang="LID4096" sz="1200" b="0" i="0" u="none" strike="noStrike" kern="1200" cap="none" spc="0" normalizeH="0" baseline="0" noProof="0" dirty="0">
              <a:ln>
                <a:noFill/>
              </a:ln>
              <a:solidFill>
                <a:prstClr val="black"/>
              </a:solidFill>
              <a:effectLst/>
              <a:uLnTx/>
              <a:uFillTx/>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7B78CC6E-E321-424B-A6DD-24236C8B85A1}" type="slidenum">
              <a:rPr lang="fr-BE" smtClean="0"/>
              <a:t>15</a:t>
            </a:fld>
            <a:endParaRPr lang="fr-BE"/>
          </a:p>
        </p:txBody>
      </p:sp>
    </p:spTree>
    <p:extLst>
      <p:ext uri="{BB962C8B-B14F-4D97-AF65-F5344CB8AC3E}">
        <p14:creationId xmlns:p14="http://schemas.microsoft.com/office/powerpoint/2010/main" val="60821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Elke zelfstandige betaalt sociale bijdragen per kwartaal, dat is dus om de drie maanden. Onafhankelijk van wanneer jij zou starten met jouw zaak liggen die kwartalen voor iedereen vast, voor alle duidelijkheid: het eerste kwartaal loopt van januari tem maart, het tweede van april tem juni, enzovoort.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De grootorde van die bijdragen wordt bepaald door het netto belastbaar inkomen (inkomsten – beroepskosten).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Hoe werkt dat?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bv. iemand start morgen in hoofdberoep – deze persoon betaalt sociale bijdragen op het inkomen dat ie denkt over te houden na aftrek van kosten. Het gaat om een voorlopige bijdrage, van 748 euro per kwartaal (dit is het minimum in hoofdberoep). Dit staat tegenover een netto belastbaar inkomen van 14,000 euro.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Je betaalt dat netjes maar wat gebeurt er verder?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Het jaar daarop geef je via de personenbelasting jouw definitieve inkomsten in. Dit bepaalt jouw netto belastbaar inkomen. Zo krijgen wij als sociaal verzekeringsfonds jouw werkelijk inkomen door. Wij stellen op dat moment bv. vast dat je betaalt hebt op een inkomen van 14000 euro maar dat je in werkelijkheid 20000 euro hebt verdiend. Dan gaan we kijken welke bijdragen je had moeten betalen, en dan zal je het verschil nog moeten bijbetalen.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Het kan natuurlijk ook zijn dat je minder inkomsten had dan de 14000 euro waarop je sociale bijdragen hebt betaald.  In dit geval ga je jammer genoeg niets terugkrijgen, op één uitzondering na: de eerste vier kwartalen is er een verlaagde bijdrage mogelijk waardoor je ofwel terugkrijgt ofwel er meteen voor kiest om deze verlaagde bijdrage te betalen. Dit is de regeling van </a:t>
            </a:r>
            <a:r>
              <a:rPr kumimoji="0" lang="nl-BE" sz="1200" b="0" i="0" u="none" strike="noStrike" kern="1200" cap="none" spc="0" normalizeH="0" baseline="0" noProof="0" dirty="0" err="1">
                <a:ln>
                  <a:noFill/>
                </a:ln>
                <a:solidFill>
                  <a:prstClr val="black"/>
                </a:solidFill>
                <a:effectLst/>
                <a:uLnTx/>
                <a:uFillTx/>
                <a:latin typeface="+mn-lt"/>
                <a:ea typeface="+mn-ea"/>
                <a:cs typeface="+mn-cs"/>
              </a:rPr>
              <a:t>primostarter</a:t>
            </a:r>
            <a:r>
              <a:rPr kumimoji="0" lang="nl-BE" sz="1200" b="0" i="0" u="none" strike="noStrike" kern="1200" cap="none" spc="0" normalizeH="0" baseline="0" noProof="0" dirty="0">
                <a:ln>
                  <a:noFill/>
                </a:ln>
                <a:solidFill>
                  <a:prstClr val="black"/>
                </a:solidFill>
                <a:effectLst/>
                <a:uLnTx/>
                <a:uFillTx/>
                <a:latin typeface="+mn-lt"/>
                <a:ea typeface="+mn-ea"/>
                <a:cs typeface="+mn-cs"/>
              </a:rPr>
              <a:t>, waar ik op de volgende slide nog even bij stilsta.</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Normaal gezien als zelfstandige blijf je - in hoofdberoep weliswaar - altijd de minimale bijdrage van 748 euro verschuldigd. Waarom? Omdat je hiermee je sociale rechten opbouwt naar ziekte en pensioen toe.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Dan vergelijk ik graag even met bijberoep: het principe is hetzelfde: er is nog geen werkelijk inkomen. Je start en je betaalt 83 euro per kwartaal, dus vier keer per jaar. Deze bijdrage staat tegenover een netto belastbaar inkomen van 1550 euro. Na 2 jaar zien we het werkelijke inkomen en stellen we vast of je eventueel meer hebt verdient en dus meer moet betalen, en het verschil zal moeten bijbetalen.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-&gt; Je kan ook doorheen het jaar ons laten weten dat je inkomen hoger zal liggen zodat je geleidelijk aan meer sociale bijdragen betaalt. Zo voorkom je een grote afrekening na twee jaar. De bijdragen die je betaalt zijn ook in dat jaar fiscaal aftrekbaar, in het jaar waarin je de bijdragen betaalt.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Maar in bijberoep, als we zien dat je minder hebt verdient dan 1550 euro – en hier zit dan het grote verschil met hoofdberoep – in bijberoep kan je zelfs de 83 euro die je hebt betaald per kwartaal terugkrijgen. Onder 1550 euro netto per jaar ben je vrijgesteld en betaal je geen sociale bijdrage. Je kan er ook meteen voor kiezen om de bijdragen niet te betalen in bijberoep. Als je dan toch 1550 euro hebt verdiend zal je een boete aangerekend krijgen omdat je de bijdragen onterecht niet had betaald en moet je uiteraard ook de bijdragen nog betalen. Het is dus beter om toch het minimum van 83 euro te betalen. Verdien je minder dan 1550 dan krijg je automatisch de bijdragen terugbetaald, wel pas twee jaar later.</a:t>
            </a:r>
            <a:endParaRPr kumimoji="0" lang="LID4096" sz="1200" b="0" i="0" u="none" strike="noStrike" kern="1200" cap="none" spc="0" normalizeH="0" baseline="0" noProof="0" dirty="0">
              <a:ln>
                <a:noFill/>
              </a:ln>
              <a:solidFill>
                <a:prstClr val="black"/>
              </a:solidFill>
              <a:effectLst/>
              <a:uLnTx/>
              <a:uFillTx/>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7B78CC6E-E321-424B-A6DD-24236C8B85A1}" type="slidenum">
              <a:rPr lang="fr-BE" smtClean="0"/>
              <a:t>16</a:t>
            </a:fld>
            <a:endParaRPr lang="fr-BE"/>
          </a:p>
        </p:txBody>
      </p:sp>
    </p:spTree>
    <p:extLst>
      <p:ext uri="{BB962C8B-B14F-4D97-AF65-F5344CB8AC3E}">
        <p14:creationId xmlns:p14="http://schemas.microsoft.com/office/powerpoint/2010/main" val="2031701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sngStrike" kern="1200" cap="none" spc="0" normalizeH="0" baseline="0" noProof="0" dirty="0">
                <a:ln>
                  <a:noFill/>
                </a:ln>
                <a:solidFill>
                  <a:prstClr val="black"/>
                </a:solidFill>
                <a:effectLst/>
                <a:uLnTx/>
                <a:uFillTx/>
                <a:latin typeface="Calibri" panose="020F0502020204030204"/>
                <a:ea typeface="+mn-ea"/>
                <a:cs typeface="+mn-cs"/>
              </a:rPr>
              <a:t>Nu ga ik even terug naar een berekening van iemand die start in hoofdberoep -&gt; aan de hand van een voorbeeldje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sng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sngStrike" kern="1200" cap="none" spc="0" normalizeH="0" baseline="0" noProof="0" dirty="0">
                <a:ln>
                  <a:noFill/>
                </a:ln>
                <a:solidFill>
                  <a:prstClr val="black"/>
                </a:solidFill>
                <a:effectLst/>
                <a:uLnTx/>
                <a:uFillTx/>
                <a:latin typeface="Calibri" panose="020F0502020204030204"/>
                <a:ea typeface="+mn-ea"/>
                <a:cs typeface="+mn-cs"/>
              </a:rPr>
              <a:t>Iemand start op 1/03 (dat is in het eerste kwartaal van dit jaar).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sngStrike" kern="1200" cap="none" spc="0" normalizeH="0" baseline="0" noProof="0" dirty="0">
                <a:ln>
                  <a:noFill/>
                </a:ln>
                <a:solidFill>
                  <a:prstClr val="black"/>
                </a:solidFill>
                <a:effectLst/>
                <a:uLnTx/>
                <a:uFillTx/>
                <a:latin typeface="Calibri" panose="020F0502020204030204"/>
                <a:ea typeface="+mn-ea"/>
                <a:cs typeface="+mn-cs"/>
              </a:rPr>
              <a:t>De minimumbijdrage is in principe 748 euro/kwartaal op een inkomen van 14,000 euro. Zoals gezegd is dit de minimumbijdrage.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sngStrike" kern="1200" cap="none" spc="0" normalizeH="0" baseline="0" noProof="0" dirty="0">
                <a:ln>
                  <a:noFill/>
                </a:ln>
                <a:solidFill>
                  <a:prstClr val="black"/>
                </a:solidFill>
                <a:effectLst/>
                <a:uLnTx/>
                <a:uFillTx/>
                <a:latin typeface="Calibri" panose="020F0502020204030204"/>
                <a:ea typeface="+mn-ea"/>
                <a:cs typeface="+mn-cs"/>
              </a:rPr>
              <a:t>Onze klant kan er wel voor kiezen om die eerste vier kwartalen van zijn zelfstandige activiteit slechts 386 euro te betalen per kwartaal (ongeveer de helft). Dat kan hij/zij enkel doen als hij/zij vermoedt dat er maximaal 7,251 euro winst zal zijn dit jaar. Als de kans klein is </a:t>
            </a:r>
            <a:r>
              <a:rPr kumimoji="0" lang="nl-BE" sz="1200" b="0" i="0" u="none" strike="sngStrike" kern="1200" cap="none" spc="0" normalizeH="0" baseline="0" noProof="0" dirty="0" err="1">
                <a:ln>
                  <a:noFill/>
                </a:ln>
                <a:solidFill>
                  <a:prstClr val="black"/>
                </a:solidFill>
                <a:effectLst/>
                <a:uLnTx/>
                <a:uFillTx/>
                <a:latin typeface="Calibri" panose="020F0502020204030204"/>
                <a:ea typeface="+mn-ea"/>
                <a:cs typeface="+mn-cs"/>
              </a:rPr>
              <a:t>is</a:t>
            </a:r>
            <a:r>
              <a:rPr kumimoji="0" lang="nl-BE" sz="1200" b="0" i="0" u="none" strike="sngStrike" kern="1200" cap="none" spc="0" normalizeH="0" baseline="0" noProof="0" dirty="0">
                <a:ln>
                  <a:noFill/>
                </a:ln>
                <a:solidFill>
                  <a:prstClr val="black"/>
                </a:solidFill>
                <a:effectLst/>
                <a:uLnTx/>
                <a:uFillTx/>
                <a:latin typeface="Calibri" panose="020F0502020204030204"/>
                <a:ea typeface="+mn-ea"/>
                <a:cs typeface="+mn-cs"/>
              </a:rPr>
              <a:t> het beter om 748 euro te betalen per kwartaal. Kom je toch in aanmerking zal je automatisch een terugbetaling krijgen. De toepassing van </a:t>
            </a:r>
            <a:r>
              <a:rPr kumimoji="0" lang="nl-BE" sz="1200" b="0" i="0" u="none" strike="sngStrike" kern="1200" cap="none" spc="0" normalizeH="0" baseline="0" noProof="0" dirty="0" err="1">
                <a:ln>
                  <a:noFill/>
                </a:ln>
                <a:solidFill>
                  <a:prstClr val="black"/>
                </a:solidFill>
                <a:effectLst/>
                <a:uLnTx/>
                <a:uFillTx/>
                <a:latin typeface="Calibri" panose="020F0502020204030204"/>
                <a:ea typeface="+mn-ea"/>
                <a:cs typeface="+mn-cs"/>
              </a:rPr>
              <a:t>primostarter</a:t>
            </a:r>
            <a:r>
              <a:rPr kumimoji="0" lang="nl-BE" sz="1200" b="0" i="0" u="none" strike="sngStrike" kern="1200" cap="none" spc="0" normalizeH="0" baseline="0" noProof="0" dirty="0">
                <a:ln>
                  <a:noFill/>
                </a:ln>
                <a:solidFill>
                  <a:prstClr val="black"/>
                </a:solidFill>
                <a:effectLst/>
                <a:uLnTx/>
                <a:uFillTx/>
                <a:latin typeface="Calibri" panose="020F0502020204030204"/>
                <a:ea typeface="+mn-ea"/>
                <a:cs typeface="+mn-cs"/>
              </a:rPr>
              <a:t> gaat dus automatisch als je inkomen maximaal 7,251 euro was, met als nadeel dat je wel pas twee jaar later terugkrijgt wat je te veel zou hebben betaald. Je kan ook meteen de </a:t>
            </a:r>
            <a:r>
              <a:rPr kumimoji="0" lang="nl-BE" sz="1200" b="0" i="0" u="none" strike="sngStrike" kern="1200" cap="none" spc="0" normalizeH="0" baseline="0" noProof="0" dirty="0" err="1">
                <a:ln>
                  <a:noFill/>
                </a:ln>
                <a:solidFill>
                  <a:prstClr val="black"/>
                </a:solidFill>
                <a:effectLst/>
                <a:uLnTx/>
                <a:uFillTx/>
                <a:latin typeface="Calibri" panose="020F0502020204030204"/>
                <a:ea typeface="+mn-ea"/>
                <a:cs typeface="+mn-cs"/>
              </a:rPr>
              <a:t>primostarter</a:t>
            </a:r>
            <a:r>
              <a:rPr kumimoji="0" lang="nl-BE" sz="1200" b="0" i="0" u="none" strike="sngStrike" kern="1200" cap="none" spc="0" normalizeH="0" baseline="0" noProof="0" dirty="0">
                <a:ln>
                  <a:noFill/>
                </a:ln>
                <a:solidFill>
                  <a:prstClr val="black"/>
                </a:solidFill>
                <a:effectLst/>
                <a:uLnTx/>
                <a:uFillTx/>
                <a:latin typeface="Calibri" panose="020F0502020204030204"/>
                <a:ea typeface="+mn-ea"/>
                <a:cs typeface="+mn-cs"/>
              </a:rPr>
              <a:t> regeling kiezen, maar als je dan toch meer verdient dan 7,521 euro op jaarbasis, en je laat ons dit niet weten, zal je een boete aangerekend krijgen en uiteraard nog het verschil moeten bijstorten.</a:t>
            </a: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78CC6E-E321-424B-A6DD-24236C8B85A1}"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11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Kort samengevat: sociale bijdragen, die betaal je dus per kwartaal, dat is vier keer per jaar.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In bijberoep is de minimale bijdrage in principe 83 euro/kwartaal.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In bijberoep kan je een vermindering vragen en helemaal geen sociale bijdragen betalen. Deze optie is er niet voor mensen die in hoofdberoep zelfstandig worden: waarom? Omdat deze bijdragen zorgen voor pensioenopbouw, rechten in geval van ziekte, enzovoort. In bijberoep bouw je deze rechten al op, bv. als minstens halftijds tewerkgestelde werknemer.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Of in bijberoep kan je ook het minimum betalen en een volledige </a:t>
            </a:r>
            <a:r>
              <a:rPr kumimoji="0" lang="nl-BE" sz="1200" b="0" i="0" u="none" strike="noStrike" kern="1200" cap="none" spc="0" normalizeH="0" baseline="0" noProof="0" dirty="0" err="1">
                <a:ln>
                  <a:noFill/>
                </a:ln>
                <a:solidFill>
                  <a:prstClr val="black"/>
                </a:solidFill>
                <a:effectLst/>
                <a:uLnTx/>
                <a:uFillTx/>
                <a:latin typeface="+mn-lt"/>
                <a:ea typeface="+mn-ea"/>
                <a:cs typeface="+mn-cs"/>
              </a:rPr>
              <a:t>terugstorting</a:t>
            </a:r>
            <a:r>
              <a:rPr kumimoji="0" lang="nl-BE" sz="1200" b="0" i="0" u="none" strike="noStrike" kern="1200" cap="none" spc="0" normalizeH="0" baseline="0" noProof="0" dirty="0">
                <a:ln>
                  <a:noFill/>
                </a:ln>
                <a:solidFill>
                  <a:prstClr val="black"/>
                </a:solidFill>
                <a:effectLst/>
                <a:uLnTx/>
                <a:uFillTx/>
                <a:latin typeface="+mn-lt"/>
                <a:ea typeface="+mn-ea"/>
                <a:cs typeface="+mn-cs"/>
              </a:rPr>
              <a:t> krijgen indien je minder verdiende dan de drempel van 1550 euro.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In hoofdberoep is de minimale bijdrage in principe 748 euro/kwartaal.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(met uitzondering van </a:t>
            </a:r>
            <a:r>
              <a:rPr kumimoji="0" lang="nl-BE" sz="1200" b="0" i="0" u="none" strike="noStrike" kern="1200" cap="none" spc="0" normalizeH="0" baseline="0" noProof="0" dirty="0" err="1">
                <a:ln>
                  <a:noFill/>
                </a:ln>
                <a:solidFill>
                  <a:prstClr val="black"/>
                </a:solidFill>
                <a:effectLst/>
                <a:uLnTx/>
                <a:uFillTx/>
                <a:latin typeface="+mn-lt"/>
                <a:ea typeface="+mn-ea"/>
                <a:cs typeface="+mn-cs"/>
              </a:rPr>
              <a:t>primostarter</a:t>
            </a:r>
            <a:r>
              <a:rPr kumimoji="0" lang="nl-BE" sz="1200" b="0" i="0" u="none" strike="noStrike" kern="1200" cap="none" spc="0" normalizeH="0" baseline="0" noProof="0" dirty="0">
                <a:ln>
                  <a:noFill/>
                </a:ln>
                <a:solidFill>
                  <a:prstClr val="black"/>
                </a:solidFill>
                <a:effectLst/>
                <a:uLnTx/>
                <a:uFillTx/>
                <a:latin typeface="+mn-lt"/>
                <a:ea typeface="+mn-ea"/>
                <a:cs typeface="+mn-cs"/>
              </a:rPr>
              <a:t> de eerste 4 kwartalen)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Je kan er ook altijd voor kiezen om sociale bijdragen te betalen op een hoger inkomen, dit kan zowel in hoofd- als in bijberoep.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7B78CC6E-E321-424B-A6DD-24236C8B85A1}" type="slidenum">
              <a:rPr lang="fr-BE" smtClean="0"/>
              <a:t>18</a:t>
            </a:fld>
            <a:endParaRPr lang="fr-BE"/>
          </a:p>
        </p:txBody>
      </p:sp>
    </p:spTree>
    <p:extLst>
      <p:ext uri="{BB962C8B-B14F-4D97-AF65-F5344CB8AC3E}">
        <p14:creationId xmlns:p14="http://schemas.microsoft.com/office/powerpoint/2010/main" val="685339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Hoeveel bijdragen moet je betalen? Deze kan je precies gaan berekenen via de tool op onze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We hebben hier nu enkel nog maar het voorbeeld gezien van iemand die al vanaf het eerste kwartaal zelfstandig is, dan is het mooi duidelijk dat er tegenover het vermelde jaarinkomen een bepaalde sociale bijdrage staat.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Op een inkomen van 14,000 euro betaal je 748 euro per kwartaal.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Ben je geen volledig jaar zelfstandig? Stel dat je start in juli (in het derde kwartaal), dan moet je het jaarinkomen dat wordt weergegeven herleiden naar een half jaar. Je moet dit inkomen als het ware delen door twee.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Start je in juli? Dan mag je dus nog de helft verdienen van het jaarinkomen, wil je de minimale sociale bijdrage van 748 euro betalen.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Op een inkomen van 7,000 euro betaal je 748 euro per kwartaal.</a:t>
            </a:r>
            <a:endParaRPr kumimoji="0" lang="LID4096" sz="1200" b="0" i="0" u="none" strike="noStrike" kern="1200" cap="none" spc="0" normalizeH="0" baseline="0" noProof="0" dirty="0">
              <a:ln>
                <a:noFill/>
              </a:ln>
              <a:solidFill>
                <a:prstClr val="black"/>
              </a:solidFill>
              <a:effectLst/>
              <a:uLnTx/>
              <a:uFillTx/>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7B78CC6E-E321-424B-A6DD-24236C8B85A1}" type="slidenum">
              <a:rPr lang="fr-BE" smtClean="0"/>
              <a:t>19</a:t>
            </a:fld>
            <a:endParaRPr lang="fr-BE"/>
          </a:p>
        </p:txBody>
      </p:sp>
    </p:spTree>
    <p:extLst>
      <p:ext uri="{BB962C8B-B14F-4D97-AF65-F5344CB8AC3E}">
        <p14:creationId xmlns:p14="http://schemas.microsoft.com/office/powerpoint/2010/main" val="359296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In onze bijdragetabel die je kan downloaden via liantis.be/bijdragen kan je duidelijk zijn hoeveel bijdragen je betaalt in geval van een bepaald inkomen, en dit per bijdragecategorie (als student, als gepensioneerde, in hoofdberoep, enz.).</a:t>
            </a:r>
            <a:endParaRPr kumimoji="0" lang="LID4096" sz="1200" b="0" i="0" u="none" strike="noStrike" kern="1200" cap="none" spc="0" normalizeH="0" baseline="0" noProof="0" dirty="0">
              <a:ln>
                <a:noFill/>
              </a:ln>
              <a:solidFill>
                <a:prstClr val="black"/>
              </a:solidFill>
              <a:effectLst/>
              <a:uLnTx/>
              <a:uFillTx/>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78CC6E-E321-424B-A6DD-24236C8B85A1}"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039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Nog even terug over het sociaal statuut, omdat dit toch een belangrijk onderdeel is van het zelfstandig worden!</a:t>
            </a:r>
          </a:p>
          <a:p>
            <a:endParaRPr lang="nl-BE" dirty="0"/>
          </a:p>
          <a:p>
            <a:r>
              <a:rPr lang="nl-BE" dirty="0"/>
              <a:t>Zoals gezegd betaal je in bijberoep een solidariteitsbijdrage, maar bouw je geen rechten op.</a:t>
            </a:r>
          </a:p>
          <a:p>
            <a:r>
              <a:rPr lang="nl-BE" dirty="0"/>
              <a:t>Dit is een ander verhaal in hoofdberoep. Wat krijg je nu allemaal terug voor die sociale bijdrage die je vier keer per jaar moet betalen?</a:t>
            </a:r>
            <a:endParaRPr lang="LID4096"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78CC6E-E321-424B-A6DD-24236C8B85A1}"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309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1200" b="0" i="0" u="none" strike="sngStrike" kern="1200" cap="none" spc="0" normalizeH="0" baseline="0" noProof="0" dirty="0">
                <a:ln>
                  <a:noFill/>
                </a:ln>
                <a:solidFill>
                  <a:prstClr val="black"/>
                </a:solidFill>
                <a:effectLst/>
                <a:uLnTx/>
                <a:uFillTx/>
                <a:latin typeface="Calibri Light" panose="020F0302020204030204"/>
                <a:ea typeface="+mn-ea"/>
                <a:cs typeface="+mn-cs"/>
              </a:rPr>
              <a:t>Toelage bij de geboorte</a:t>
            </a:r>
          </a:p>
          <a:p>
            <a:pPr marL="342900" marR="0" lvl="0" indent="-342900" algn="l" defTabSz="914400" rtl="0" eaLnBrk="1" fontAlgn="auto" latinLnBrk="0" hangingPunct="1">
              <a:lnSpc>
                <a:spcPct val="100000"/>
              </a:lnSpc>
              <a:spcBef>
                <a:spcPct val="0"/>
              </a:spcBef>
              <a:spcAft>
                <a:spcPts val="0"/>
              </a:spcAft>
              <a:buClrTx/>
              <a:buSzTx/>
              <a:buFontTx/>
              <a:buChar char="-"/>
              <a:tabLst/>
              <a:defRPr/>
            </a:pPr>
            <a:r>
              <a:rPr kumimoji="0" lang="nl-NL" sz="1200" b="0" i="0" u="none" strike="sngStrike" kern="1200" cap="none" spc="0" normalizeH="0" baseline="0" noProof="0" dirty="0">
                <a:ln>
                  <a:noFill/>
                </a:ln>
                <a:solidFill>
                  <a:prstClr val="black"/>
                </a:solidFill>
                <a:effectLst/>
                <a:uLnTx/>
                <a:uFillTx/>
                <a:latin typeface="Calibri Light" panose="020F0302020204030204"/>
                <a:ea typeface="+mn-ea"/>
                <a:cs typeface="+mn-cs"/>
              </a:rPr>
              <a:t>Vlaanderen: Startbedrag</a:t>
            </a:r>
          </a:p>
          <a:p>
            <a:pPr marL="342900" marR="0" lvl="0" indent="-342900" algn="l" defTabSz="914400" rtl="0" eaLnBrk="1" fontAlgn="auto" latinLnBrk="0" hangingPunct="1">
              <a:lnSpc>
                <a:spcPct val="100000"/>
              </a:lnSpc>
              <a:spcBef>
                <a:spcPct val="0"/>
              </a:spcBef>
              <a:spcAft>
                <a:spcPts val="0"/>
              </a:spcAft>
              <a:buClrTx/>
              <a:buSzTx/>
              <a:buFontTx/>
              <a:buChar char="-"/>
              <a:tabLst/>
              <a:defRPr/>
            </a:pPr>
            <a:r>
              <a:rPr kumimoji="0" lang="nl-NL" sz="1200" b="0" i="0" u="none" strike="sngStrike" kern="1200" cap="none" spc="0" normalizeH="0" baseline="0" noProof="0" dirty="0">
                <a:ln>
                  <a:noFill/>
                </a:ln>
                <a:solidFill>
                  <a:prstClr val="black"/>
                </a:solidFill>
                <a:effectLst/>
                <a:uLnTx/>
                <a:uFillTx/>
                <a:latin typeface="Calibri Light" panose="020F0302020204030204"/>
                <a:ea typeface="+mn-ea"/>
                <a:cs typeface="+mn-cs"/>
              </a:rPr>
              <a:t>Wallonië &amp; Brussel: Kraamgeld</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1200" b="1" i="0" u="none" strike="sngStrike" kern="1200" cap="none" spc="0" normalizeH="0" baseline="0" noProof="0" dirty="0">
                <a:ln>
                  <a:noFill/>
                </a:ln>
                <a:solidFill>
                  <a:prstClr val="black"/>
                </a:solidFill>
                <a:effectLst/>
                <a:uLnTx/>
                <a:uFillTx/>
                <a:latin typeface="Calibri Light" panose="020F0302020204030204"/>
                <a:ea typeface="+mn-ea"/>
                <a:cs typeface="+mn-cs"/>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1200" b="0" i="0" u="none" strike="sngStrike" kern="1200" cap="none" spc="0" normalizeH="0" baseline="0" noProof="0" dirty="0">
                <a:ln>
                  <a:noFill/>
                </a:ln>
                <a:solidFill>
                  <a:prstClr val="black"/>
                </a:solidFill>
                <a:effectLst/>
                <a:uLnTx/>
                <a:uFillTx/>
                <a:latin typeface="Calibri Light" panose="020F0302020204030204"/>
                <a:ea typeface="+mn-ea"/>
                <a:cs typeface="+mn-cs"/>
              </a:rPr>
              <a:t>Maandelijkse tegemoetkoming voor schoolgaande kinderen tot 25 jaar</a:t>
            </a:r>
          </a:p>
          <a:p>
            <a:pPr marL="342900" marR="0" lvl="0" indent="-342900" algn="l" defTabSz="914400" rtl="0" eaLnBrk="1" fontAlgn="auto" latinLnBrk="0" hangingPunct="1">
              <a:lnSpc>
                <a:spcPct val="100000"/>
              </a:lnSpc>
              <a:spcBef>
                <a:spcPct val="0"/>
              </a:spcBef>
              <a:spcAft>
                <a:spcPts val="0"/>
              </a:spcAft>
              <a:buClrTx/>
              <a:buSzTx/>
              <a:buFontTx/>
              <a:buChar char="-"/>
              <a:tabLst/>
              <a:defRPr/>
            </a:pPr>
            <a:r>
              <a:rPr kumimoji="0" lang="nl-NL" sz="1200" b="0" i="0" u="none" strike="sngStrike" kern="1200" cap="none" spc="0" normalizeH="0" baseline="0" noProof="0" dirty="0">
                <a:ln>
                  <a:noFill/>
                </a:ln>
                <a:solidFill>
                  <a:prstClr val="black"/>
                </a:solidFill>
                <a:effectLst/>
                <a:uLnTx/>
                <a:uFillTx/>
                <a:latin typeface="Calibri Light" panose="020F0302020204030204"/>
                <a:ea typeface="+mn-ea"/>
                <a:cs typeface="+mn-cs"/>
              </a:rPr>
              <a:t>Vlaanderen: Groeipakket</a:t>
            </a:r>
          </a:p>
          <a:p>
            <a:pPr marL="342900" marR="0" lvl="0" indent="-342900" algn="l" defTabSz="914400" rtl="0" eaLnBrk="1" fontAlgn="auto" latinLnBrk="0" hangingPunct="1">
              <a:lnSpc>
                <a:spcPct val="100000"/>
              </a:lnSpc>
              <a:spcBef>
                <a:spcPct val="0"/>
              </a:spcBef>
              <a:spcAft>
                <a:spcPts val="0"/>
              </a:spcAft>
              <a:buClrTx/>
              <a:buSzTx/>
              <a:buFontTx/>
              <a:buChar char="-"/>
              <a:tabLst/>
              <a:defRPr/>
            </a:pPr>
            <a:r>
              <a:rPr kumimoji="0" lang="nl-NL" sz="1200" b="0" i="0" u="none" strike="sngStrike" kern="1200" cap="none" spc="0" normalizeH="0" baseline="0" noProof="0" dirty="0">
                <a:ln>
                  <a:noFill/>
                </a:ln>
                <a:solidFill>
                  <a:prstClr val="black"/>
                </a:solidFill>
                <a:effectLst/>
                <a:uLnTx/>
                <a:uFillTx/>
                <a:latin typeface="Calibri Light" panose="020F0302020204030204"/>
                <a:ea typeface="+mn-ea"/>
                <a:cs typeface="+mn-cs"/>
              </a:rPr>
              <a:t>Wallonië &amp; Brussel: Kinderbijslag</a:t>
            </a:r>
          </a:p>
          <a:p>
            <a:pPr marL="342900" marR="0" lvl="0" indent="-342900" algn="l" defTabSz="914400" rtl="0" eaLnBrk="1" fontAlgn="auto" latinLnBrk="0" hangingPunct="1">
              <a:lnSpc>
                <a:spcPct val="100000"/>
              </a:lnSpc>
              <a:spcBef>
                <a:spcPct val="0"/>
              </a:spcBef>
              <a:spcAft>
                <a:spcPts val="0"/>
              </a:spcAft>
              <a:buClrTx/>
              <a:buSzTx/>
              <a:buFontTx/>
              <a:buChar char="-"/>
              <a:tabLst/>
              <a:defRPr/>
            </a:pPr>
            <a:endParaRPr kumimoji="0" lang="nl-NL" sz="1200" b="0" i="0" u="none" strike="sng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Light" panose="020F0302020204030204"/>
                <a:ea typeface="+mn-ea"/>
                <a:cs typeface="+mn-cs"/>
              </a:rPr>
              <a:t>Wat zit daarin? Onder andere moederschapsuitkering indien je als zelfstandige mama wordt -&gt; Het gaat om een uitkering die je van het ziekenfonds krijgt. Wil je moederschapsrust opnemen is er een verplichte minimum rust van 3 weken. Verder kan je zelf beslissen of je nog max 9 weken opneemt. Het is dus een heel flexibel systeem. Bovendien ontvang je 105 dienstencheques.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Light" panose="020F0302020204030204"/>
                <a:ea typeface="+mn-ea"/>
                <a:cs typeface="+mn-cs"/>
              </a:rPr>
              <a:t>En het Groeipakket, wij werken met </a:t>
            </a:r>
            <a:r>
              <a:rPr kumimoji="0" lang="nl-NL" sz="1200" b="0" i="0" u="none" strike="noStrike" kern="1200" cap="none" spc="0" normalizeH="0" baseline="0" noProof="0" dirty="0" err="1">
                <a:ln>
                  <a:noFill/>
                </a:ln>
                <a:solidFill>
                  <a:prstClr val="black"/>
                </a:solidFill>
                <a:effectLst/>
                <a:uLnTx/>
                <a:uFillTx/>
                <a:latin typeface="Calibri Light" panose="020F0302020204030204"/>
                <a:ea typeface="+mn-ea"/>
                <a:cs typeface="+mn-cs"/>
              </a:rPr>
              <a:t>Kidslife</a:t>
            </a:r>
            <a:r>
              <a:rPr kumimoji="0" lang="nl-NL" sz="1200" b="0" i="0" u="none" strike="noStrike" kern="1200" cap="none" spc="0" normalizeH="0" baseline="0" noProof="0" dirty="0">
                <a:ln>
                  <a:noFill/>
                </a:ln>
                <a:solidFill>
                  <a:prstClr val="black"/>
                </a:solidFill>
                <a:effectLst/>
                <a:uLnTx/>
                <a:uFillTx/>
                <a:latin typeface="Calibri Light" panose="020F0302020204030204"/>
                <a:ea typeface="+mn-ea"/>
                <a:cs typeface="+mn-cs"/>
              </a:rPr>
              <a:t>. Mocht je hier vragen over hebben kan je het kinderbijslagfonds van </a:t>
            </a:r>
            <a:r>
              <a:rPr kumimoji="0" lang="nl-NL" sz="1200" b="0" i="0" u="none" strike="noStrike" kern="1200" cap="none" spc="0" normalizeH="0" baseline="0" noProof="0" dirty="0" err="1">
                <a:ln>
                  <a:noFill/>
                </a:ln>
                <a:solidFill>
                  <a:prstClr val="black"/>
                </a:solidFill>
                <a:effectLst/>
                <a:uLnTx/>
                <a:uFillTx/>
                <a:latin typeface="Calibri Light" panose="020F0302020204030204"/>
                <a:ea typeface="+mn-ea"/>
                <a:cs typeface="+mn-cs"/>
              </a:rPr>
              <a:t>Kidslife</a:t>
            </a:r>
            <a:r>
              <a:rPr kumimoji="0" lang="nl-NL" sz="1200" b="0" i="0" u="none" strike="noStrike" kern="1200" cap="none" spc="0" normalizeH="0" baseline="0" noProof="0" dirty="0">
                <a:ln>
                  <a:noFill/>
                </a:ln>
                <a:solidFill>
                  <a:prstClr val="black"/>
                </a:solidFill>
                <a:effectLst/>
                <a:uLnTx/>
                <a:uFillTx/>
                <a:latin typeface="Calibri Light" panose="020F0302020204030204"/>
                <a:ea typeface="+mn-ea"/>
                <a:cs typeface="+mn-cs"/>
              </a:rPr>
              <a:t> contacteren.</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Interessant om weten: De sociale bijdragen van het kwartaal na de geboorte moet je ook niet betalen. Je wordt hiervan vrijgesteld.</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ct val="0"/>
              </a:spcBef>
              <a:spcAft>
                <a:spcPts val="0"/>
              </a:spcAft>
              <a:buClrTx/>
              <a:buSzTx/>
              <a:buFontTx/>
              <a:buNone/>
              <a:tabLst/>
              <a:defRPr/>
            </a:pPr>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C16412-291D-410A-A723-098EF04AD894}"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662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1200" b="1" i="0" u="none" strike="noStrike" cap="none" normalizeH="0" baseline="0" noProof="0" dirty="0">
                <a:ln>
                  <a:noFill/>
                </a:ln>
                <a:solidFill>
                  <a:prstClr val="black"/>
                </a:solidFill>
                <a:uLnTx/>
                <a:uFillTx/>
                <a:latin typeface="Calibri Light" panose="020F0302020204030204"/>
                <a:ea typeface="+mn-ea"/>
                <a:cs typeface="+mn-cs"/>
              </a:rPr>
              <a:t>als vader of meeouder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1200" b="1" i="0" u="none" strike="noStrike" cap="none" normalizeH="0" baseline="0" noProof="0" dirty="0">
                <a:ln>
                  <a:noFill/>
                </a:ln>
                <a:solidFill>
                  <a:prstClr val="black"/>
                </a:solidFill>
                <a:uLnTx/>
                <a:uFillTx/>
                <a:latin typeface="Calibri Light" panose="020F0302020204030204"/>
                <a:ea typeface="+mn-ea"/>
                <a:cs typeface="+mn-cs"/>
              </a:rPr>
              <a:t>recht op max. 10 dagen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1200" b="1" i="0" u="none" strike="noStrike" cap="none" normalizeH="0" baseline="0" noProof="0" dirty="0">
                <a:ln>
                  <a:noFill/>
                </a:ln>
                <a:solidFill>
                  <a:prstClr val="black"/>
                </a:solidFill>
                <a:uLnTx/>
                <a:uFillTx/>
                <a:latin typeface="Calibri Light" panose="020F0302020204030204"/>
                <a:ea typeface="+mn-ea"/>
                <a:cs typeface="+mn-cs"/>
              </a:rPr>
              <a:t>opname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1200" b="1" i="0" u="none" strike="noStrike" cap="none" normalizeH="0" baseline="0" noProof="0" dirty="0">
                <a:ln>
                  <a:noFill/>
                </a:ln>
                <a:solidFill>
                  <a:prstClr val="black"/>
                </a:solidFill>
                <a:uLnTx/>
                <a:uFillTx/>
                <a:latin typeface="Calibri Light" panose="020F0302020204030204"/>
                <a:ea typeface="+mn-ea"/>
                <a:cs typeface="+mn-cs"/>
              </a:rPr>
              <a:t>in halve dagen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1200" b="1" i="0" u="none" strike="noStrike" cap="none" normalizeH="0" baseline="0" noProof="0" dirty="0">
                <a:ln>
                  <a:noFill/>
                </a:ln>
                <a:solidFill>
                  <a:prstClr val="black"/>
                </a:solidFill>
                <a:uLnTx/>
                <a:uFillTx/>
                <a:latin typeface="Calibri Light" panose="020F0302020204030204"/>
                <a:ea typeface="+mn-ea"/>
                <a:cs typeface="+mn-cs"/>
              </a:rPr>
              <a:t>omruil 2 dagen voor 15 dienstencheques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BE" sz="1200" b="1" i="0" u="none" strike="noStrike" cap="none" normalizeH="0" baseline="0" noProof="0" dirty="0">
              <a:ln>
                <a:noFill/>
              </a:ln>
              <a:solidFill>
                <a:prstClr val="black"/>
              </a:solidFill>
              <a:uLnTx/>
              <a:uFillTx/>
              <a:latin typeface="Calibri Light" panose="020F03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BE" sz="1200" b="1" i="0" u="none" strike="noStrike" cap="none" normalizeH="0" baseline="0" noProof="0" dirty="0">
              <a:ln>
                <a:noFill/>
              </a:ln>
              <a:solidFill>
                <a:prstClr val="black"/>
              </a:solidFill>
              <a:uLnTx/>
              <a:uFillTx/>
              <a:latin typeface="Calibri Light" panose="020F03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1200" b="1" i="0" u="none" strike="noStrike" cap="none" normalizeH="0" baseline="0" noProof="0" dirty="0">
                <a:ln>
                  <a:noFill/>
                </a:ln>
                <a:solidFill>
                  <a:prstClr val="black"/>
                </a:solidFill>
                <a:uLnTx/>
                <a:uFillTx/>
                <a:latin typeface="Calibri Light" panose="020F0302020204030204"/>
                <a:ea typeface="+mn-ea"/>
                <a:cs typeface="+mn-cs"/>
              </a:rPr>
              <a:t>Daar zit ook vaderschaps- en geboorteverlof bij, adoptie- of pleegouderzorg</a:t>
            </a: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0" lang="nl-NL" sz="8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C16412-291D-410A-A723-098EF04AD894}"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399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Hoe doen we dat? We doen dat aan de hand van gecombineerde oplossingen: we geven informatie, we ondersteunen je administratief, we geven advies en begeleiding en voorzien in opleiding.</a:t>
            </a:r>
            <a:endParaRPr kumimoji="0" lang="LID4096" sz="1200" b="0" i="0" u="none" strike="noStrike" kern="1200" cap="none" spc="0" normalizeH="0" baseline="0" noProof="0" dirty="0">
              <a:ln>
                <a:noFill/>
              </a:ln>
              <a:solidFill>
                <a:prstClr val="black"/>
              </a:solidFill>
              <a:effectLst/>
              <a:uLnTx/>
              <a:uFillTx/>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7B78CC6E-E321-424B-A6DD-24236C8B85A1}" type="slidenum">
              <a:rPr lang="fr-BE" smtClean="0"/>
              <a:t>2</a:t>
            </a:fld>
            <a:endParaRPr lang="fr-BE"/>
          </a:p>
        </p:txBody>
      </p:sp>
    </p:spTree>
    <p:extLst>
      <p:ext uri="{BB962C8B-B14F-4D97-AF65-F5344CB8AC3E}">
        <p14:creationId xmlns:p14="http://schemas.microsoft.com/office/powerpoint/2010/main" val="1462780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1200" b="0" i="0" u="none" strike="sng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n-ea"/>
                <a:cs typeface="+mn-cs"/>
              </a:rPr>
              <a:t>Bedrag </a:t>
            </a:r>
            <a:r>
              <a:rPr kumimoji="0" lang="nl-NL" sz="1200" b="0" i="0" u="none" strike="sng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Light" panose="020F0302020204030204"/>
                <a:ea typeface="+mn-ea"/>
                <a:cs typeface="+mn-cs"/>
              </a:rPr>
              <a:t>i.f.v</a:t>
            </a:r>
            <a:r>
              <a:rPr kumimoji="0" lang="nl-NL" sz="1200" b="0" i="0" u="none" strike="sng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n-ea"/>
                <a:cs typeface="+mn-cs"/>
              </a:rPr>
              <a:t>. gezinssituatie:</a:t>
            </a:r>
          </a:p>
          <a:p>
            <a:pPr marL="342900" marR="0" lvl="0" indent="-342900" algn="l" defTabSz="914400" rtl="0" eaLnBrk="1" fontAlgn="auto" latinLnBrk="0" hangingPunct="1">
              <a:lnSpc>
                <a:spcPct val="100000"/>
              </a:lnSpc>
              <a:spcBef>
                <a:spcPct val="0"/>
              </a:spcBef>
              <a:spcAft>
                <a:spcPts val="0"/>
              </a:spcAft>
              <a:buClrTx/>
              <a:buSzTx/>
              <a:buFontTx/>
              <a:buChar char="-"/>
              <a:tabLst/>
              <a:defRPr/>
            </a:pPr>
            <a:r>
              <a:rPr kumimoji="0" lang="nl-NL" sz="1200" b="0" i="0" u="none" strike="sng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n-ea"/>
                <a:cs typeface="+mn-cs"/>
              </a:rPr>
              <a:t>met gezinslast: 60,86 euro/dag</a:t>
            </a:r>
          </a:p>
          <a:p>
            <a:pPr marL="342900" marR="0" lvl="0" indent="-342900" algn="l" defTabSz="914400" rtl="0" eaLnBrk="1" fontAlgn="auto" latinLnBrk="0" hangingPunct="1">
              <a:lnSpc>
                <a:spcPct val="100000"/>
              </a:lnSpc>
              <a:spcBef>
                <a:spcPct val="0"/>
              </a:spcBef>
              <a:spcAft>
                <a:spcPts val="0"/>
              </a:spcAft>
              <a:buClrTx/>
              <a:buSzTx/>
              <a:buFontTx/>
              <a:buChar char="-"/>
              <a:tabLst/>
              <a:defRPr/>
            </a:pPr>
            <a:r>
              <a:rPr kumimoji="0" lang="nl-NL" sz="1200" b="0" i="0" u="none" strike="sng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n-ea"/>
                <a:cs typeface="+mn-cs"/>
              </a:rPr>
              <a:t>alleenstaande: 48,71 euro/dag</a:t>
            </a:r>
          </a:p>
          <a:p>
            <a:pPr marL="342900" marR="0" lvl="0" indent="-342900" algn="l" defTabSz="914400" rtl="0" eaLnBrk="1" fontAlgn="auto" latinLnBrk="0" hangingPunct="1">
              <a:lnSpc>
                <a:spcPct val="100000"/>
              </a:lnSpc>
              <a:spcBef>
                <a:spcPct val="0"/>
              </a:spcBef>
              <a:spcAft>
                <a:spcPts val="0"/>
              </a:spcAft>
              <a:buClrTx/>
              <a:buSzTx/>
              <a:buFontTx/>
              <a:buChar char="-"/>
              <a:tabLst/>
              <a:defRPr/>
            </a:pPr>
            <a:r>
              <a:rPr kumimoji="0" lang="nl-NL" sz="1200" b="0" i="0" u="none" strike="sng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n-ea"/>
                <a:cs typeface="+mn-cs"/>
              </a:rPr>
              <a:t>samenwonend: 37,35 euro/dag</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1200" b="0" i="0" u="none" strike="sng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Light" panose="020F0302020204030204"/>
                <a:ea typeface="+mn-ea"/>
                <a:cs typeface="+mn-cs"/>
              </a:rPr>
              <a:t>En ook arbeidsongeschiktheid natuurlijk.</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Light" panose="020F0302020204030204"/>
                <a:ea typeface="+mn-ea"/>
                <a:cs typeface="+mn-cs"/>
              </a:rPr>
              <a:t>Ziekteverzekering kan je aanvullen met een hospitalisatieverzekering.</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Light" panose="020F0302020204030204"/>
                <a:ea typeface="+mn-ea"/>
                <a:cs typeface="+mn-cs"/>
              </a:rPr>
              <a:t>Arbeidsongeschiktheid kan aangevuld worden met een gewaarborgd inkomen. (Dit gaat om een bijkomende uitkering bovenop de uitkering waar je sowieso wettelijk recht op hebt)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Dus al wie </a:t>
            </a:r>
            <a:r>
              <a:rPr kumimoji="0" lang="nl-BE" sz="1200" b="1" i="0" u="none" strike="noStrike" kern="1200" cap="none" spc="0" normalizeH="0" baseline="0" noProof="0" dirty="0">
                <a:ln>
                  <a:noFill/>
                </a:ln>
                <a:solidFill>
                  <a:prstClr val="black"/>
                </a:solidFill>
                <a:effectLst/>
                <a:uLnTx/>
                <a:uFillTx/>
                <a:latin typeface="+mn-lt"/>
                <a:ea typeface="+mn-ea"/>
                <a:cs typeface="+mn-cs"/>
              </a:rPr>
              <a:t>langer dan 7 dagen </a:t>
            </a:r>
            <a:r>
              <a:rPr kumimoji="0" lang="nl-BE" sz="1200" b="0" i="0" u="none" strike="noStrike" kern="1200" cap="none" spc="0" normalizeH="0" baseline="0" noProof="0" dirty="0">
                <a:ln>
                  <a:noFill/>
                </a:ln>
                <a:solidFill>
                  <a:prstClr val="black"/>
                </a:solidFill>
                <a:effectLst/>
                <a:uLnTx/>
                <a:uFillTx/>
                <a:latin typeface="+mn-lt"/>
                <a:ea typeface="+mn-ea"/>
                <a:cs typeface="+mn-cs"/>
              </a:rPr>
              <a:t>arbeidsongeschikt is, heeft vanaf de eerste dag ziekte recht op een uitkering. Boodschap is dus om snel naar de dokter te gaan in geval van ziekte.</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Een</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Vrij</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aanvullend</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pensioen</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en</a:t>
            </a:r>
            <a:r>
              <a:rPr kumimoji="0" lang="en-US" sz="1200" b="0" i="0" u="none" strike="noStrike" kern="1200" cap="none" spc="0" normalizeH="0" baseline="0" noProof="0" dirty="0">
                <a:ln>
                  <a:noFill/>
                </a:ln>
                <a:solidFill>
                  <a:prstClr val="black"/>
                </a:solidFill>
                <a:effectLst/>
                <a:uLnTx/>
                <a:uFillTx/>
                <a:latin typeface="+mn-lt"/>
                <a:ea typeface="+mn-ea"/>
                <a:cs typeface="+mn-cs"/>
              </a:rPr>
              <a:t>/of </a:t>
            </a:r>
            <a:r>
              <a:rPr kumimoji="0" lang="en-US" sz="1200" b="0" i="0" u="none" strike="noStrike" kern="1200" cap="none" spc="0" normalizeH="0" baseline="0" noProof="0" dirty="0" err="1">
                <a:ln>
                  <a:noFill/>
                </a:ln>
                <a:solidFill>
                  <a:prstClr val="black"/>
                </a:solidFill>
                <a:effectLst/>
                <a:uLnTx/>
                <a:uFillTx/>
                <a:latin typeface="+mn-lt"/>
                <a:ea typeface="+mn-ea"/>
                <a:cs typeface="+mn-cs"/>
              </a:rPr>
              <a:t>een</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gewaarborgd</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inkomen</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kan</a:t>
            </a:r>
            <a:r>
              <a:rPr kumimoji="0" lang="en-US" sz="1200" b="0" i="0" u="none" strike="noStrike" kern="1200" cap="none" spc="0" normalizeH="0" baseline="0" noProof="0" dirty="0">
                <a:ln>
                  <a:noFill/>
                </a:ln>
                <a:solidFill>
                  <a:prstClr val="black"/>
                </a:solidFill>
                <a:effectLst/>
                <a:uLnTx/>
                <a:uFillTx/>
                <a:latin typeface="+mn-lt"/>
                <a:ea typeface="+mn-ea"/>
                <a:cs typeface="+mn-cs"/>
              </a:rPr>
              <a:t> je </a:t>
            </a:r>
            <a:r>
              <a:rPr kumimoji="0" lang="en-US" sz="1200" b="0" i="0" u="none" strike="noStrike" kern="1200" cap="none" spc="0" normalizeH="0" baseline="0" noProof="0" dirty="0" err="1">
                <a:ln>
                  <a:noFill/>
                </a:ln>
                <a:solidFill>
                  <a:prstClr val="black"/>
                </a:solidFill>
                <a:effectLst/>
                <a:uLnTx/>
                <a:uFillTx/>
                <a:latin typeface="+mn-lt"/>
                <a:ea typeface="+mn-ea"/>
                <a:cs typeface="+mn-cs"/>
              </a:rPr>
              <a:t>daarnaast</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desgewenst</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vrijwillig</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afsluiten</a:t>
            </a:r>
            <a:r>
              <a:rPr kumimoji="0" lang="en-US" sz="1200" b="0" i="0" u="none" strike="noStrike" kern="1200" cap="none" spc="0" normalizeH="0" baseline="0" noProof="0" dirty="0">
                <a:ln>
                  <a:noFill/>
                </a:ln>
                <a:solidFill>
                  <a:prstClr val="black"/>
                </a:solidFill>
                <a:effectLst/>
                <a:uLnTx/>
                <a:uFillTx/>
                <a:latin typeface="+mn-lt"/>
                <a:ea typeface="+mn-ea"/>
                <a:cs typeface="+mn-cs"/>
              </a:rPr>
              <a:t>, het </a:t>
            </a:r>
            <a:r>
              <a:rPr kumimoji="0" lang="en-US" sz="1200" b="0" i="0" u="none" strike="noStrike" kern="1200" cap="none" spc="0" normalizeH="0" baseline="0" noProof="0" dirty="0" err="1">
                <a:ln>
                  <a:noFill/>
                </a:ln>
                <a:solidFill>
                  <a:prstClr val="black"/>
                </a:solidFill>
                <a:effectLst/>
                <a:uLnTx/>
                <a:uFillTx/>
                <a:latin typeface="+mn-lt"/>
                <a:ea typeface="+mn-ea"/>
                <a:cs typeface="+mn-cs"/>
              </a:rPr>
              <a:t>gaat</a:t>
            </a:r>
            <a:r>
              <a:rPr kumimoji="0" lang="en-US" sz="1200" b="0" i="0" u="none" strike="noStrike" kern="1200" cap="none" spc="0" normalizeH="0" baseline="0" noProof="0" dirty="0">
                <a:ln>
                  <a:noFill/>
                </a:ln>
                <a:solidFill>
                  <a:prstClr val="black"/>
                </a:solidFill>
                <a:effectLst/>
                <a:uLnTx/>
                <a:uFillTx/>
                <a:latin typeface="+mn-lt"/>
                <a:ea typeface="+mn-ea"/>
                <a:cs typeface="+mn-cs"/>
              </a:rPr>
              <a:t> om </a:t>
            </a:r>
            <a:r>
              <a:rPr kumimoji="0" lang="en-US" sz="1200" b="0" i="0" u="none" strike="noStrike" kern="1200" cap="none" spc="0" normalizeH="0" baseline="0" noProof="0" dirty="0" err="1">
                <a:ln>
                  <a:noFill/>
                </a:ln>
                <a:solidFill>
                  <a:prstClr val="black"/>
                </a:solidFill>
                <a:effectLst/>
                <a:uLnTx/>
                <a:uFillTx/>
                <a:latin typeface="+mn-lt"/>
                <a:ea typeface="+mn-ea"/>
                <a:cs typeface="+mn-cs"/>
              </a:rPr>
              <a:t>vrijwillige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stortingen</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waar</a:t>
            </a:r>
            <a:r>
              <a:rPr kumimoji="0" lang="en-US" sz="1200" b="0" i="0" u="none" strike="noStrike" kern="1200" cap="none" spc="0" normalizeH="0" baseline="0" noProof="0" dirty="0">
                <a:ln>
                  <a:noFill/>
                </a:ln>
                <a:solidFill>
                  <a:prstClr val="black"/>
                </a:solidFill>
                <a:effectLst/>
                <a:uLnTx/>
                <a:uFillTx/>
                <a:latin typeface="+mn-lt"/>
                <a:ea typeface="+mn-ea"/>
                <a:cs typeface="+mn-cs"/>
              </a:rPr>
              <a:t> je </a:t>
            </a:r>
            <a:r>
              <a:rPr kumimoji="0" lang="en-US" sz="1200" b="0" i="0" u="none" strike="noStrike" kern="1200" cap="none" spc="0" normalizeH="0" baseline="0" noProof="0" dirty="0" err="1">
                <a:ln>
                  <a:noFill/>
                </a:ln>
                <a:solidFill>
                  <a:prstClr val="black"/>
                </a:solidFill>
                <a:effectLst/>
                <a:uLnTx/>
                <a:uFillTx/>
                <a:latin typeface="+mn-lt"/>
                <a:ea typeface="+mn-ea"/>
                <a:cs typeface="+mn-cs"/>
              </a:rPr>
              <a:t>niet</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vastzit</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aan</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een</a:t>
            </a:r>
            <a:r>
              <a:rPr kumimoji="0" lang="en-US" sz="1200" b="0" i="0" u="none" strike="noStrike" kern="1200" cap="none" spc="0" normalizeH="0" baseline="0" noProof="0" dirty="0">
                <a:ln>
                  <a:noFill/>
                </a:ln>
                <a:solidFill>
                  <a:prstClr val="black"/>
                </a:solidFill>
                <a:effectLst/>
                <a:uLnTx/>
                <a:uFillTx/>
                <a:latin typeface="+mn-lt"/>
                <a:ea typeface="+mn-ea"/>
                <a:cs typeface="+mn-cs"/>
              </a:rPr>
              <a:t> vast </a:t>
            </a:r>
            <a:r>
              <a:rPr kumimoji="0" lang="en-US" sz="1200" b="0" i="0" u="none" strike="noStrike" kern="1200" cap="none" spc="0" normalizeH="0" baseline="0" noProof="0" dirty="0" err="1">
                <a:ln>
                  <a:noFill/>
                </a:ln>
                <a:solidFill>
                  <a:prstClr val="black"/>
                </a:solidFill>
                <a:effectLst/>
                <a:uLnTx/>
                <a:uFillTx/>
                <a:latin typeface="+mn-lt"/>
                <a:ea typeface="+mn-ea"/>
                <a:cs typeface="+mn-cs"/>
              </a:rPr>
              <a:t>bedrag</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Mocht</a:t>
            </a:r>
            <a:r>
              <a:rPr kumimoji="0" lang="en-US" sz="1200" b="0" i="0" u="none" strike="noStrike" kern="1200" cap="none" spc="0" normalizeH="0" baseline="0" noProof="0" dirty="0">
                <a:ln>
                  <a:noFill/>
                </a:ln>
                <a:solidFill>
                  <a:prstClr val="black"/>
                </a:solidFill>
                <a:effectLst/>
                <a:uLnTx/>
                <a:uFillTx/>
                <a:latin typeface="+mn-lt"/>
                <a:ea typeface="+mn-ea"/>
                <a:cs typeface="+mn-cs"/>
              </a:rPr>
              <a:t> je </a:t>
            </a:r>
            <a:r>
              <a:rPr kumimoji="0" lang="en-US" sz="1200" b="0" i="0" u="none" strike="noStrike" kern="1200" cap="none" spc="0" normalizeH="0" baseline="0" noProof="0" dirty="0" err="1">
                <a:ln>
                  <a:noFill/>
                </a:ln>
                <a:solidFill>
                  <a:prstClr val="black"/>
                </a:solidFill>
                <a:effectLst/>
                <a:uLnTx/>
                <a:uFillTx/>
                <a:latin typeface="+mn-lt"/>
                <a:ea typeface="+mn-ea"/>
                <a:cs typeface="+mn-cs"/>
              </a:rPr>
              <a:t>daar</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meer</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informatie</a:t>
            </a:r>
            <a:r>
              <a:rPr kumimoji="0" lang="en-US" sz="1200" b="0" i="0" u="none" strike="noStrike" kern="1200" cap="none" spc="0" normalizeH="0" baseline="0" noProof="0" dirty="0">
                <a:ln>
                  <a:noFill/>
                </a:ln>
                <a:solidFill>
                  <a:prstClr val="black"/>
                </a:solidFill>
                <a:effectLst/>
                <a:uLnTx/>
                <a:uFillTx/>
                <a:latin typeface="+mn-lt"/>
                <a:ea typeface="+mn-ea"/>
                <a:cs typeface="+mn-cs"/>
              </a:rPr>
              <a:t> over </a:t>
            </a:r>
            <a:r>
              <a:rPr kumimoji="0" lang="en-US" sz="1200" b="0" i="0" u="none" strike="noStrike" kern="1200" cap="none" spc="0" normalizeH="0" baseline="0" noProof="0" dirty="0" err="1">
                <a:ln>
                  <a:noFill/>
                </a:ln>
                <a:solidFill>
                  <a:prstClr val="black"/>
                </a:solidFill>
                <a:effectLst/>
                <a:uLnTx/>
                <a:uFillTx/>
                <a:latin typeface="+mn-lt"/>
                <a:ea typeface="+mn-ea"/>
                <a:cs typeface="+mn-cs"/>
              </a:rPr>
              <a:t>wensen</a:t>
            </a:r>
            <a:r>
              <a:rPr kumimoji="0" lang="en-US" sz="1200" b="0" i="0" u="none" strike="noStrike" kern="1200" cap="none" spc="0" normalizeH="0" baseline="0" noProof="0" dirty="0">
                <a:ln>
                  <a:noFill/>
                </a:ln>
                <a:solidFill>
                  <a:prstClr val="black"/>
                </a:solidFill>
                <a:effectLst/>
                <a:uLnTx/>
                <a:uFillTx/>
                <a:latin typeface="+mn-lt"/>
                <a:ea typeface="+mn-ea"/>
                <a:cs typeface="+mn-cs"/>
              </a:rPr>
              <a:t>, neem even contact met </a:t>
            </a:r>
            <a:r>
              <a:rPr kumimoji="0" lang="en-US" sz="1200" b="0" i="0" u="none" strike="noStrike" kern="1200" cap="none" spc="0" normalizeH="0" baseline="0" noProof="0" dirty="0" err="1">
                <a:ln>
                  <a:noFill/>
                </a:ln>
                <a:solidFill>
                  <a:prstClr val="black"/>
                </a:solidFill>
                <a:effectLst/>
                <a:uLnTx/>
                <a:uFillTx/>
                <a:latin typeface="+mn-lt"/>
                <a:ea typeface="+mn-ea"/>
                <a:cs typeface="+mn-cs"/>
              </a:rPr>
              <a:t>ons</a:t>
            </a:r>
            <a:r>
              <a:rPr kumimoji="0" lang="en-US" sz="1200" b="0" i="0" u="none" strike="noStrike" kern="1200" cap="none" spc="0" normalizeH="0" baseline="0" noProof="0" dirty="0">
                <a:ln>
                  <a:noFill/>
                </a:ln>
                <a:solidFill>
                  <a:prstClr val="black"/>
                </a:solidFill>
                <a:effectLst/>
                <a:uLnTx/>
                <a:uFillTx/>
                <a:latin typeface="+mn-lt"/>
                <a:ea typeface="+mn-ea"/>
                <a:cs typeface="+mn-cs"/>
              </a:rPr>
              <a:t> op).</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Ik wil daarbij graag benadrukken dat het belangrijk is om in orde te zijn met de betaling van je sociale bijdragen. Wanneer deze niet of niet op tijd betaald zijn, kan het gebeuren dat je bijvoorbeeld het recht op ziekte-uitkering verliest.</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Het overbruggingsrecht is nu zeer actueel met de huidige coronacrisis. Het bestond in feite wel al veel langer. Moet je je zaak tijdelijk sluiten door bv. brand en heb je geen recht op een andere uitkering, dan kan het zijn dat je voor een bepaalde tijd op het overbruggingsrecht kan terugvallen.</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C16412-291D-410A-A723-098EF04AD894}"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736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marR="0" lvl="0" indent="-342900" algn="l" defTabSz="914400" rtl="0" eaLnBrk="1" fontAlgn="auto" latinLnBrk="0" hangingPunct="1">
              <a:lnSpc>
                <a:spcPct val="150000"/>
              </a:lnSpc>
              <a:spcBef>
                <a:spcPct val="0"/>
              </a:spcBef>
              <a:spcAft>
                <a:spcPts val="0"/>
              </a:spcAft>
              <a:buClrTx/>
              <a:buSzTx/>
              <a:buFont typeface="Wingdings" panose="05000000000000000000" pitchFamily="2" charset="2"/>
              <a:buChar char="è"/>
              <a:tabLst/>
              <a:defRPr/>
            </a:pPr>
            <a:r>
              <a:rPr kumimoji="0" lang="nl-NL" sz="1200" b="0" i="0" u="none" strike="sngStrike" kern="1200" cap="none" spc="0" normalizeH="0" baseline="0" noProof="0" dirty="0">
                <a:ln>
                  <a:noFill/>
                </a:ln>
                <a:solidFill>
                  <a:prstClr val="black"/>
                </a:solidFill>
                <a:effectLst/>
                <a:uLnTx/>
                <a:uFillTx/>
                <a:latin typeface="Calibri Light" panose="020F0302020204030204"/>
                <a:ea typeface="+mn-ea"/>
                <a:cs typeface="+mn-cs"/>
                <a:sym typeface="Wingdings" panose="05000000000000000000" pitchFamily="2" charset="2"/>
              </a:rPr>
              <a:t>recht op uitkering</a:t>
            </a:r>
          </a:p>
          <a:p>
            <a:pPr marL="342900" marR="0" lvl="0" indent="-342900" algn="l" defTabSz="914400" rtl="0" eaLnBrk="1" fontAlgn="auto" latinLnBrk="0" hangingPunct="1">
              <a:lnSpc>
                <a:spcPct val="150000"/>
              </a:lnSpc>
              <a:spcBef>
                <a:spcPct val="0"/>
              </a:spcBef>
              <a:spcAft>
                <a:spcPts val="0"/>
              </a:spcAft>
              <a:buClrTx/>
              <a:buSzTx/>
              <a:buFont typeface="Wingdings" panose="05000000000000000000" pitchFamily="2" charset="2"/>
              <a:buChar char="è"/>
              <a:tabLst/>
              <a:defRPr/>
            </a:pPr>
            <a:r>
              <a:rPr kumimoji="0" lang="nl-NL" sz="1200" b="0" i="0" u="none" strike="sngStrike" kern="1200" cap="none" spc="0" normalizeH="0" baseline="0" noProof="0" dirty="0">
                <a:ln>
                  <a:noFill/>
                </a:ln>
                <a:solidFill>
                  <a:prstClr val="black"/>
                </a:solidFill>
                <a:effectLst/>
                <a:uLnTx/>
                <a:uFillTx/>
                <a:latin typeface="Calibri Light" panose="020F0302020204030204"/>
                <a:ea typeface="+mn-ea"/>
                <a:cs typeface="+mn-cs"/>
                <a:sym typeface="Wingdings" panose="05000000000000000000" pitchFamily="2" charset="2"/>
              </a:rPr>
              <a:t>max. 6 maanden/aanvraag</a:t>
            </a:r>
          </a:p>
          <a:p>
            <a:pPr marL="342900" marR="0" lvl="0" indent="-342900" algn="l" defTabSz="914400" rtl="0" eaLnBrk="1" fontAlgn="auto" latinLnBrk="0" hangingPunct="1">
              <a:lnSpc>
                <a:spcPct val="150000"/>
              </a:lnSpc>
              <a:spcBef>
                <a:spcPct val="0"/>
              </a:spcBef>
              <a:spcAft>
                <a:spcPts val="0"/>
              </a:spcAft>
              <a:buClrTx/>
              <a:buSzTx/>
              <a:buFont typeface="Wingdings" panose="05000000000000000000" pitchFamily="2" charset="2"/>
              <a:buChar char="è"/>
              <a:tabLst/>
              <a:defRPr/>
            </a:pPr>
            <a:r>
              <a:rPr kumimoji="0" lang="nl-NL" sz="1200" b="0" i="0" u="none" strike="sngStrike" kern="1200" cap="none" spc="0" normalizeH="0" baseline="0" noProof="0" dirty="0">
                <a:ln>
                  <a:noFill/>
                </a:ln>
                <a:solidFill>
                  <a:prstClr val="black"/>
                </a:solidFill>
                <a:effectLst/>
                <a:uLnTx/>
                <a:uFillTx/>
                <a:latin typeface="Calibri Light" panose="020F0302020204030204"/>
                <a:ea typeface="+mn-ea"/>
                <a:cs typeface="+mn-cs"/>
                <a:sym typeface="Wingdings" panose="05000000000000000000" pitchFamily="2" charset="2"/>
              </a:rPr>
              <a:t>max. 12 maanden over volledige loopbaan</a:t>
            </a:r>
          </a:p>
          <a:p>
            <a:pPr marL="342900" marR="0" lvl="0" indent="-342900" algn="l" defTabSz="914400" rtl="0" eaLnBrk="1" fontAlgn="auto" latinLnBrk="0" hangingPunct="1">
              <a:lnSpc>
                <a:spcPct val="150000"/>
              </a:lnSpc>
              <a:spcBef>
                <a:spcPct val="0"/>
              </a:spcBef>
              <a:spcAft>
                <a:spcPts val="0"/>
              </a:spcAft>
              <a:buClrTx/>
              <a:buSzTx/>
              <a:buFont typeface="Wingdings" panose="05000000000000000000" pitchFamily="2" charset="2"/>
              <a:buChar char="è"/>
              <a:tabLst/>
              <a:defRPr/>
            </a:pPr>
            <a:r>
              <a:rPr kumimoji="0" lang="nl-NL" sz="1200" b="0" i="0" u="none" strike="sngStrike" kern="1200" cap="none" spc="0" normalizeH="0" baseline="0" noProof="0" dirty="0">
                <a:ln>
                  <a:noFill/>
                </a:ln>
                <a:solidFill>
                  <a:prstClr val="black"/>
                </a:solidFill>
                <a:effectLst/>
                <a:uLnTx/>
                <a:uFillTx/>
                <a:latin typeface="Calibri Light" panose="020F0302020204030204"/>
                <a:ea typeface="+mn-ea"/>
                <a:cs typeface="+mn-cs"/>
                <a:sym typeface="Wingdings" panose="05000000000000000000" pitchFamily="2" charset="2"/>
              </a:rPr>
              <a:t>bedrag 1.266,37 euro/maand</a:t>
            </a:r>
          </a:p>
          <a:p>
            <a:pPr marL="342900" marR="0" lvl="0" indent="-342900" algn="l" defTabSz="914400" rtl="0" eaLnBrk="1" fontAlgn="auto" latinLnBrk="0" hangingPunct="1">
              <a:lnSpc>
                <a:spcPct val="150000"/>
              </a:lnSpc>
              <a:spcBef>
                <a:spcPct val="0"/>
              </a:spcBef>
              <a:spcAft>
                <a:spcPts val="0"/>
              </a:spcAft>
              <a:buClrTx/>
              <a:buSzTx/>
              <a:buFont typeface="Wingdings" panose="05000000000000000000" pitchFamily="2" charset="2"/>
              <a:buChar char="è"/>
              <a:tabLst/>
              <a:defRPr/>
            </a:pPr>
            <a:endParaRPr kumimoji="0" lang="nl-NL" sz="1200" b="0" i="0" u="none" strike="noStrike" kern="1200" cap="none" spc="0" normalizeH="0" baseline="0" noProof="0" dirty="0">
              <a:ln>
                <a:noFill/>
              </a:ln>
              <a:solidFill>
                <a:prstClr val="black"/>
              </a:solidFill>
              <a:effectLst/>
              <a:uLnTx/>
              <a:uFillTx/>
              <a:latin typeface="Calibri Light" panose="020F0302020204030204"/>
              <a:ea typeface="+mn-ea"/>
              <a:cs typeface="+mn-cs"/>
              <a:sym typeface="Wingdings" panose="05000000000000000000" pitchFamily="2" charset="2"/>
            </a:endParaRPr>
          </a:p>
          <a:p>
            <a:pPr marL="0" marR="0" lvl="0" indent="0" algn="l" defTabSz="914400" rtl="0" eaLnBrk="1" fontAlgn="auto" latinLnBrk="0" hangingPunct="1">
              <a:lnSpc>
                <a:spcPct val="150000"/>
              </a:lnSpc>
              <a:spcBef>
                <a:spcPct val="0"/>
              </a:spcBef>
              <a:spcAft>
                <a:spcPts val="0"/>
              </a:spcAft>
              <a:buClrTx/>
              <a:buSzTx/>
              <a:buFont typeface="Wingdings" panose="05000000000000000000" pitchFamily="2" charset="2"/>
              <a:buNone/>
              <a:tabLst/>
              <a:defRPr/>
            </a:pPr>
            <a:r>
              <a:rPr kumimoji="0" lang="nl-NL" sz="1200" b="0" i="0" u="none" strike="noStrike" kern="1200" cap="none" spc="0" normalizeH="0" baseline="0" noProof="0" dirty="0">
                <a:ln>
                  <a:noFill/>
                </a:ln>
                <a:solidFill>
                  <a:prstClr val="black"/>
                </a:solidFill>
                <a:effectLst/>
                <a:uLnTx/>
                <a:uFillTx/>
                <a:latin typeface="Calibri Light" panose="020F0302020204030204"/>
                <a:ea typeface="+mn-ea"/>
                <a:cs typeface="+mn-cs"/>
                <a:sym typeface="Wingdings" panose="05000000000000000000" pitchFamily="2" charset="2"/>
              </a:rPr>
              <a:t>Mantelzorg, pensioenopbouw: het pensioen is de laatste jaren al sterk opgetrokken als zelfstandige dus dat is goed nieuws maar je kunt die op allerlei manieren verbeteren.</a:t>
            </a:r>
          </a:p>
          <a:p>
            <a:pPr marL="0" marR="0" lvl="0" indent="0" algn="l" defTabSz="914400" rtl="0" eaLnBrk="1" fontAlgn="auto" latinLnBrk="0" hangingPunct="1">
              <a:lnSpc>
                <a:spcPct val="150000"/>
              </a:lnSpc>
              <a:spcBef>
                <a:spcPct val="0"/>
              </a:spcBef>
              <a:spcAft>
                <a:spcPts val="0"/>
              </a:spcAft>
              <a:buClrTx/>
              <a:buSzTx/>
              <a:buFont typeface="Wingdings" panose="05000000000000000000" pitchFamily="2" charset="2"/>
              <a:buNone/>
              <a:tabLst/>
              <a:defRPr/>
            </a:pPr>
            <a:r>
              <a:rPr kumimoji="0" lang="nl-NL" sz="1200" b="0" i="0" u="none" strike="noStrike" kern="1200" cap="none" spc="0" normalizeH="0" baseline="0" noProof="0" dirty="0">
                <a:ln>
                  <a:noFill/>
                </a:ln>
                <a:solidFill>
                  <a:prstClr val="black"/>
                </a:solidFill>
                <a:effectLst/>
                <a:uLnTx/>
                <a:uFillTx/>
                <a:latin typeface="Calibri Light" panose="020F0302020204030204"/>
                <a:ea typeface="+mn-ea"/>
                <a:cs typeface="+mn-cs"/>
                <a:sym typeface="Wingdings" panose="05000000000000000000" pitchFamily="2" charset="2"/>
              </a:rPr>
              <a:t>Ik zie daar nog staan het Riziv-voorzorgplan: als je start in de medische sector bv. als thuisverpleegkundige en je </a:t>
            </a:r>
            <a:r>
              <a:rPr kumimoji="0" lang="nl-NL" sz="1200" b="0" i="0" u="none" strike="noStrike" kern="1200" cap="none" spc="0" normalizeH="0" baseline="0" noProof="0" dirty="0" err="1">
                <a:ln>
                  <a:noFill/>
                </a:ln>
                <a:solidFill>
                  <a:prstClr val="black"/>
                </a:solidFill>
                <a:effectLst/>
                <a:uLnTx/>
                <a:uFillTx/>
                <a:latin typeface="Calibri Light" panose="020F0302020204030204"/>
                <a:ea typeface="+mn-ea"/>
                <a:cs typeface="+mn-cs"/>
                <a:sym typeface="Wingdings" panose="05000000000000000000" pitchFamily="2" charset="2"/>
              </a:rPr>
              <a:t>conventioneert</a:t>
            </a:r>
            <a:r>
              <a:rPr kumimoji="0" lang="nl-NL" sz="1200" b="0" i="0" u="none" strike="noStrike" kern="1200" cap="none" spc="0" normalizeH="0" baseline="0" noProof="0" dirty="0">
                <a:ln>
                  <a:noFill/>
                </a:ln>
                <a:solidFill>
                  <a:prstClr val="black"/>
                </a:solidFill>
                <a:effectLst/>
                <a:uLnTx/>
                <a:uFillTx/>
                <a:latin typeface="Calibri Light" panose="020F0302020204030204"/>
                <a:ea typeface="+mn-ea"/>
                <a:cs typeface="+mn-cs"/>
                <a:sym typeface="Wingdings" panose="05000000000000000000" pitchFamily="2" charset="2"/>
              </a:rPr>
              <a:t> je dan krijg je een bedrag van het RIZIV jaarlijks en dat kan je investeren in een vrij aanvullend pensioen.</a:t>
            </a:r>
            <a:endParaRPr kumimoji="0" lang="nl-BE"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C16412-291D-410A-A723-098EF04AD894}"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727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1" dirty="0"/>
              <a:t>Traag voorlezen!</a:t>
            </a:r>
          </a:p>
          <a:p>
            <a:r>
              <a:rPr lang="nl-BE" i="1" dirty="0"/>
              <a:t>Waar zit nu het verschil tussen hoofd- en bijberoep? Dit onderscheid bepaalt hoeveel sociale bijdragen je zal moeten betalen.</a:t>
            </a:r>
          </a:p>
          <a:p>
            <a:endParaRPr lang="nl-BE" i="1" dirty="0"/>
          </a:p>
          <a:p>
            <a:r>
              <a:rPr lang="nl-BE" i="1" dirty="0"/>
              <a:t>Eerst en vooral: Of je nu start in hoofd- of in bijberoep, de formaliteiten zijn dezelfde (je moet in beide gevallen een ondernemingsnummer, </a:t>
            </a:r>
            <a:r>
              <a:rPr lang="nl-BE" i="1" dirty="0" err="1"/>
              <a:t>BTW-nummer</a:t>
            </a:r>
            <a:r>
              <a:rPr lang="nl-BE" i="1" dirty="0"/>
              <a:t> hebben). In feite zijn dit twee aparte zaken. Zo kan iemand in bijberoep starten met een onderneming, en later overgaan naar hoofdberoep. De onderneming op zich blijft onveranderd. Wat wel verandert is het sociaal statuut.</a:t>
            </a:r>
          </a:p>
          <a:p>
            <a:endParaRPr lang="nl-BE" i="1" dirty="0"/>
          </a:p>
          <a:p>
            <a:r>
              <a:rPr lang="nl-BE" i="1" dirty="0"/>
              <a:t>Het onderscheid tussen de verschillende bijdragencategorieën is belangrijk:</a:t>
            </a:r>
          </a:p>
          <a:p>
            <a:r>
              <a:rPr lang="nl-BE" i="1" dirty="0"/>
              <a:t>Elke categorie heeft zijn eigen bijdragenregeling, die dan weer ‘je sociale bescherming als zelfstandige’ gaan bepalen.</a:t>
            </a:r>
          </a:p>
          <a:p>
            <a:r>
              <a:rPr lang="nl-BE" i="1" dirty="0"/>
              <a:t>In hoofdberoep ben je sociaal verzekerd als zelfstandige.</a:t>
            </a:r>
          </a:p>
          <a:p>
            <a:r>
              <a:rPr lang="nl-BE" i="1" dirty="0"/>
              <a:t>In bijberoep ben je sociaal verzekerd via een ander kanaal: bv als werknemer. Je betaalt in bijberoep een lagere sociale bijdrage, een solidariteitsbijdrage, omdat je sociale rechten opbouwt via een ander volwaardig statuut bv. werknemer. Pas als je een netto inkomen hebt hoger dan 14042 euro kan je ook rechten opbouwen via dit zelfstandig statuut.</a:t>
            </a:r>
          </a:p>
          <a:p>
            <a:endParaRPr lang="nl-BE" i="1" dirty="0"/>
          </a:p>
          <a:p>
            <a:r>
              <a:rPr lang="nl-BE" i="1" dirty="0"/>
              <a:t>Die sociale zekerheid, dat heeft te maken met pensioenopbouw, terugbetaling ziekte, </a:t>
            </a:r>
            <a:r>
              <a:rPr lang="nl-BE" i="1" dirty="0" err="1"/>
              <a:t>enzv</a:t>
            </a:r>
            <a:r>
              <a:rPr lang="nl-BE" i="1" dirty="0"/>
              <a:t>. We komen er later op terug welke sociale rechten je opbouwt.</a:t>
            </a:r>
          </a:p>
          <a:p>
            <a:endParaRPr lang="nl-BE" i="1" dirty="0"/>
          </a:p>
          <a:p>
            <a:r>
              <a:rPr lang="nl-BE" i="1" dirty="0"/>
              <a:t>Wie kan er nu starten in bijberoep?</a:t>
            </a:r>
          </a:p>
          <a:p>
            <a:r>
              <a:rPr lang="nl-BE" i="1" dirty="0"/>
              <a:t>Dat is iedereen die minstens halftijds tewerkgesteld is als werknemer of ambtenaar. Als leerkracht is dit iets anders. Een </a:t>
            </a:r>
            <a:r>
              <a:rPr lang="nl-BE" i="1" dirty="0" err="1"/>
              <a:t>vastbenoemde</a:t>
            </a:r>
            <a:r>
              <a:rPr lang="nl-BE" i="1" dirty="0"/>
              <a:t> leerkracht moet minstens 60% tewerkstelling hebben een niet </a:t>
            </a:r>
            <a:r>
              <a:rPr lang="nl-BE" i="1" dirty="0" err="1"/>
              <a:t>vastbenoemde</a:t>
            </a:r>
            <a:r>
              <a:rPr lang="nl-BE" i="1" dirty="0"/>
              <a:t> leerkracht minstens 50%</a:t>
            </a:r>
          </a:p>
          <a:p>
            <a:endParaRPr lang="nl-BE" i="1" dirty="0"/>
          </a:p>
          <a:p>
            <a:r>
              <a:rPr lang="nl-BE" i="1" dirty="0"/>
              <a:t>Belangrijk om mee te geven: Ook al werk je bijvoorbeeld ontelbaar veel uren als zelfstandige of heb je een veel hoger inkomen als zelfstandige dan als werknemer, zolang je halftijds werknemer of ambtenaar bent, blijf je zelfstandig in bijberoep.</a:t>
            </a:r>
          </a:p>
          <a:p>
            <a:endParaRPr lang="nl-BE" i="1" dirty="0"/>
          </a:p>
          <a:p>
            <a:r>
              <a:rPr lang="nl-BE" i="1" dirty="0"/>
              <a:t>Wanneer je een uitkering ontvangt als werkloze of via arbeidsongeschiktheid dan kan je eventueel ook starten in bijberoep, maar enkel als je ook de toestemming hebt van de uitkeringsinstelling. Belangrijk om mee te geven: je zal moeten rekening houden met een inkomensdrempel, wil je je uitkering behouden. Dit kan nogal wat gevolgen hebben dus kijk goed na aan welke voorwaarden je moet voldoen.</a:t>
            </a:r>
          </a:p>
          <a:p>
            <a:r>
              <a:rPr lang="nl-BE" i="1" dirty="0"/>
              <a:t>Wanneer je toestemming hebt van de RVA als werkloze, kan je aan de hand van de springplank naar zelfstandig zijn opstarten in bijberoep en je uitkering behouden.</a:t>
            </a:r>
          </a:p>
          <a:p>
            <a:endParaRPr lang="nl-BE" i="1" dirty="0"/>
          </a:p>
          <a:p>
            <a:r>
              <a:rPr lang="nl-BE" i="1" dirty="0"/>
              <a:t>Studenten kunnen ook zelfstandig worden in een aparte bijdragecategorie.</a:t>
            </a:r>
          </a:p>
          <a:p>
            <a:r>
              <a:rPr lang="nl-BE" i="1" dirty="0"/>
              <a:t>Hiervoor moet je kunnen bewijzen dat je les volgt voor minstens 27 studiepunten ofwel 17 lesuren per week</a:t>
            </a:r>
          </a:p>
          <a:p>
            <a:r>
              <a:rPr lang="nl-BE" i="1" dirty="0"/>
              <a:t>En je moet tussen de 18 en 25 jaar zijn</a:t>
            </a:r>
          </a:p>
          <a:p>
            <a:r>
              <a:rPr lang="nl-BE" i="1" dirty="0"/>
              <a:t>Ook in dit statuut is het belangrijk dat we vermelden dat je goed moet kijken naar je inkomsten. Wat betreft de sociale bijdragen is het een zeer voordelig statuut. Studenten kunnen veel bijverdienen zonder sociale bijdragen te betalen (hoge vrijstellingsdrempel), maar boven een bepaald bedrag kan het van invloed zijn op kinderbijslag en op het te laste zijn van de ouders dus het is toch wel belangrijk om jouw inkomen in de gaten te houden. Op onze website staat goed uitgelegd hoe het zit met deze inkomsten en met welke drempels je rekening kan houden. Je kan bij ons ook een zeer interessante infofiche hierover opvragen.</a:t>
            </a:r>
          </a:p>
          <a:p>
            <a:endParaRPr lang="nl-BE" i="1" dirty="0"/>
          </a:p>
          <a:p>
            <a:r>
              <a:rPr lang="nl-BE" i="1" dirty="0"/>
              <a:t>Dan de gepensioneerde zelfstandigen, een vraag die veel voorkomt in dit geval is: Mag ik onbeperkt verdienen? Ja, vanaf januari van het jaar waarin je 65 wordt of 45 dienstjaren hebt. </a:t>
            </a:r>
            <a:r>
              <a:rPr lang="nl-BE" i="1" dirty="0" err="1"/>
              <a:t>Zoniet</a:t>
            </a:r>
            <a:r>
              <a:rPr lang="nl-BE" i="1" dirty="0"/>
              <a:t> moet je jouw inkomsten als zelfstandige beperken. Het hangt een beetje af van jouw familiale situatie tot welk bedrag je je inkomen als zelfstandige moet beperken. Zonder kind ten  laste is die grens 6,797 euro. Overschrijd je deze grens, weet dan dat dat nadelige gevolgen zal hebben op jouw pensioen. Wanneer je een rustpensioen ontvangt (en dus ofwel 45 dienstjaren hebt of de wettelijke pensioenleeftijd hebt bereikt (momenteel 65 jaar) mag je onbeperkt bijverdienen naast je pensioen. Je kan bij ons een duidelijke infofiche hierover ontvangen, als je dit wenst.</a:t>
            </a:r>
          </a:p>
          <a:p>
            <a:endParaRPr lang="nl-BE" i="1" dirty="0"/>
          </a:p>
          <a:p>
            <a:r>
              <a:rPr lang="nl-BE" i="1" dirty="0"/>
              <a:t>In alle andere gevallen word je zelfstandig in hoofdberoep, maar ook hier is er nog één uitzondering op.</a:t>
            </a:r>
          </a:p>
          <a:p>
            <a:r>
              <a:rPr lang="nl-BE" i="1" dirty="0"/>
              <a:t>Iemand met een beperkt inkomen en met een partner die een volwaardig statuut heeft kan via art. 37 zelfstandig worden.</a:t>
            </a:r>
          </a:p>
          <a:p>
            <a:r>
              <a:rPr lang="nl-BE" i="1" dirty="0"/>
              <a:t>Dan ben je in principe zelfstandig in hoofdberoep, maar kies je voor de gelijkstelling bijberoep en dus voor lagere sociale bijdragen.</a:t>
            </a:r>
          </a:p>
          <a:p>
            <a:r>
              <a:rPr lang="nl-BE" i="1" dirty="0"/>
              <a:t>Je betaalt sociale bijdragen zoals iemand in bijberoep maar dit kan slechts tot aan een bepaalde drempel. Jouw inkomen mag namelijk niet hoger zijn dan 7.356 euro op jaarbasis. Heb je een hoger inkomen dan zal je sociale bijdragen moeten betalen zoals iemand in hoofdberoep. </a:t>
            </a:r>
          </a:p>
          <a:p>
            <a:r>
              <a:rPr lang="nl-BE" i="1" dirty="0"/>
              <a:t>Dit specifiek statuut (art. 37) raden we minder aan, omdat je er zelf geen rechten mee opbouwt, zoals een eigen pensioen. Je geniet wel afgeleide rechten via jouw partner waarmee je gehuwd bent. Het is wel belangrijk dat je gehuwd bent; het is ook mogelijk om van dit statuut gebruik te maken als weduwe weduwnaar met een overlevingspensioen.</a:t>
            </a:r>
          </a:p>
          <a:p>
            <a:r>
              <a:rPr lang="nl-BE" i="1" dirty="0"/>
              <a:t>Ook leerkrachten die niet vast benoemd zijn voor 60% kunnen hier eventueel beroep op doen.</a:t>
            </a:r>
          </a:p>
          <a:p>
            <a:endParaRPr lang="nl-BE" i="1" dirty="0"/>
          </a:p>
          <a:p>
            <a:r>
              <a:rPr lang="nl-BE" i="1" dirty="0"/>
              <a:t>Bij jouw concrete opstart gaan we graag samen met je na in welke categorie jij persoonlijk moet aansluiten als zelfstandige.</a:t>
            </a: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78CC6E-E321-424B-A6DD-24236C8B85A1}"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390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FR" dirty="0"/>
          </a:p>
          <a:p>
            <a:endParaRPr lang="fr-FR" dirty="0"/>
          </a:p>
          <a:p>
            <a:r>
              <a:rPr lang="fr-FR" dirty="0" err="1"/>
              <a:t>Allereerst</a:t>
            </a:r>
            <a:r>
              <a:rPr lang="fr-FR" dirty="0"/>
              <a:t> de </a:t>
            </a:r>
            <a:r>
              <a:rPr lang="fr-FR" dirty="0" err="1"/>
              <a:t>startvoorwaarden</a:t>
            </a:r>
            <a:r>
              <a:rPr lang="fr-FR" dirty="0"/>
              <a:t>.</a:t>
            </a:r>
          </a:p>
          <a:p>
            <a:endParaRPr lang="fr-FR" dirty="0"/>
          </a:p>
          <a:p>
            <a:endParaRPr lang="nl-BE" dirty="0"/>
          </a:p>
        </p:txBody>
      </p:sp>
      <p:sp>
        <p:nvSpPr>
          <p:cNvPr id="4" name="Tijdelijke aanduiding voor dianummer 3"/>
          <p:cNvSpPr>
            <a:spLocks noGrp="1"/>
          </p:cNvSpPr>
          <p:nvPr>
            <p:ph type="sldNum" sz="quarter" idx="5"/>
          </p:nvPr>
        </p:nvSpPr>
        <p:spPr/>
        <p:txBody>
          <a:bodyPr/>
          <a:lstStyle/>
          <a:p>
            <a:fld id="{7B78CC6E-E321-424B-A6DD-24236C8B85A1}" type="slidenum">
              <a:rPr lang="fr-BE" smtClean="0"/>
              <a:t>30</a:t>
            </a:fld>
            <a:endParaRPr lang="fr-BE"/>
          </a:p>
        </p:txBody>
      </p:sp>
    </p:spTree>
    <p:extLst>
      <p:ext uri="{BB962C8B-B14F-4D97-AF65-F5344CB8AC3E}">
        <p14:creationId xmlns:p14="http://schemas.microsoft.com/office/powerpoint/2010/main" val="1717406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Être âgé d’au moins 18 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Être un ressortissant de l’UE ou disposer d’une carte professionnelle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Jouir des droits civiques</a:t>
            </a:r>
            <a:br>
              <a:rPr kumimoji="0" lang="fr-FR" sz="1200" b="0" i="0" u="none" strike="noStrike" kern="1200" cap="none" spc="0" normalizeH="0" baseline="0" noProof="0" dirty="0">
                <a:ln>
                  <a:noFill/>
                </a:ln>
                <a:solidFill>
                  <a:prstClr val="black"/>
                </a:solidFill>
                <a:effectLst/>
                <a:uLnTx/>
                <a:uFillTx/>
                <a:latin typeface="+mn-lt"/>
                <a:ea typeface="+mn-ea"/>
                <a:cs typeface="+mn-cs"/>
              </a:rPr>
            </a:br>
            <a:r>
              <a:rPr kumimoji="0" lang="fr-FR" sz="1200" b="0" i="0" u="none" strike="noStrike" kern="1200" cap="none" spc="0" normalizeH="0" baseline="0" noProof="0" dirty="0">
                <a:ln>
                  <a:noFill/>
                </a:ln>
                <a:solidFill>
                  <a:prstClr val="black"/>
                </a:solidFill>
                <a:effectLst/>
                <a:uLnTx/>
                <a:uFillTx/>
                <a:latin typeface="+mn-lt"/>
                <a:ea typeface="+mn-ea"/>
                <a:cs typeface="+mn-cs"/>
              </a:rPr>
              <a:t>(et ne pas faire l’objet d’une interdiction professionnelle)</a:t>
            </a:r>
          </a:p>
          <a:p>
            <a:endParaRPr lang="nl-BE" dirty="0"/>
          </a:p>
        </p:txBody>
      </p:sp>
      <p:sp>
        <p:nvSpPr>
          <p:cNvPr id="4" name="Tijdelijke aanduiding voor dianummer 3"/>
          <p:cNvSpPr>
            <a:spLocks noGrp="1"/>
          </p:cNvSpPr>
          <p:nvPr>
            <p:ph type="sldNum" sz="quarter" idx="5"/>
          </p:nvPr>
        </p:nvSpPr>
        <p:spPr/>
        <p:txBody>
          <a:bodyPr/>
          <a:lstStyle/>
          <a:p>
            <a:fld id="{7B78CC6E-E321-424B-A6DD-24236C8B85A1}" type="slidenum">
              <a:rPr lang="fr-BE" smtClean="0"/>
              <a:t>31</a:t>
            </a:fld>
            <a:endParaRPr lang="fr-BE"/>
          </a:p>
        </p:txBody>
      </p:sp>
    </p:spTree>
    <p:extLst>
      <p:ext uri="{BB962C8B-B14F-4D97-AF65-F5344CB8AC3E}">
        <p14:creationId xmlns:p14="http://schemas.microsoft.com/office/powerpoint/2010/main" val="2039008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Welke vergunningen bestaan er en voor wat dienen ze?</a:t>
            </a:r>
          </a:p>
          <a:p>
            <a:endParaRPr lang="nl-BE" dirty="0"/>
          </a:p>
          <a:p>
            <a:r>
              <a:rPr lang="nl-BE" dirty="0"/>
              <a:t>Een aantal activiteiten vereisen een vergunning:</a:t>
            </a:r>
          </a:p>
          <a:p>
            <a:r>
              <a:rPr lang="nl-BE" dirty="0"/>
              <a:t>bv. het FAVV: werk je met voeding dan dien je een vergunning aan te vragen bij het federaal agentschap voor de veiligheid van de voedselketen. Je hebt verschillende soorten vergunningen (als je enkel handel doet in voeding, maar zelf geen voeding verwerkt dan zal je een ander type vergunning nodig hebben).</a:t>
            </a:r>
          </a:p>
          <a:p>
            <a:r>
              <a:rPr lang="nl-BE" dirty="0"/>
              <a:t>Verkoop of produceer je alcohol in gesloten verpakking? Dan heb je een vergunning hiervoor nodig bij Douane &amp; Accijnzen.</a:t>
            </a:r>
          </a:p>
          <a:p>
            <a:r>
              <a:rPr lang="nl-BE" dirty="0"/>
              <a:t>Hetzelfde geldt voor de verkoop van tabak: daarvoor is er ook een vergunning bij D &amp; A.</a:t>
            </a:r>
          </a:p>
          <a:p>
            <a:r>
              <a:rPr lang="nl-BE" dirty="0"/>
              <a:t>Ondernemers die op markten willen staan, ook op bepaalde foodtrucks willen staan zullen daarvoor een leurkaart nodig hebben. Zonder leurkaart mag je deze activiteit niet uitoefenen! Een eerste leurkaart kost 150 euro, een bijkomende kaart die eventueel door een wisselend persoon (denk maar aan een </a:t>
            </a:r>
            <a:r>
              <a:rPr lang="nl-BE" dirty="0" err="1"/>
              <a:t>flexijob</a:t>
            </a:r>
            <a:r>
              <a:rPr lang="nl-BE" dirty="0"/>
              <a:t>/personeelslid) kan worden gebruikt kost 100 euro. Deze kost is eenmalig, maar er moeten evenveel kaarten zijn als er personen zijn in het marktkraam).</a:t>
            </a:r>
          </a:p>
          <a:p>
            <a:r>
              <a:rPr lang="nl-BE" dirty="0"/>
              <a:t>Ook voor deur-aan-deur verkoop is er ook een type leurkaart nodig. Je mag deze activiteit niet zomaar uitoefenen en moet ook een uittreksel uit het strafregister voorleggen. </a:t>
            </a:r>
          </a:p>
          <a:p>
            <a:r>
              <a:rPr lang="nl-BE" dirty="0"/>
              <a:t>Iets gelijkaardigs is van toepassing op kermisattracties. Zij dienen niet over een leurkaart, maar over een kermiskaart te beschikken.</a:t>
            </a:r>
          </a:p>
          <a:p>
            <a:endParaRPr lang="nl-BE" dirty="0"/>
          </a:p>
          <a:p>
            <a:r>
              <a:rPr lang="nl-BE" dirty="0"/>
              <a:t>Er zijn nog vergunningen, zoals het welbekende </a:t>
            </a:r>
            <a:r>
              <a:rPr lang="nl-BE" dirty="0" err="1"/>
              <a:t>Sabam</a:t>
            </a:r>
            <a:r>
              <a:rPr lang="nl-BE" dirty="0"/>
              <a:t>, die nu sinds kort Unisono heet (dit is een vergunning voor het afspelen van muziek bv. in jouw winkel/restaurant/noem maar op).</a:t>
            </a:r>
          </a:p>
          <a:p>
            <a:r>
              <a:rPr lang="nl-BE" dirty="0"/>
              <a:t>Wij helpen je met de aanvraag van al deze vergunningen. </a:t>
            </a:r>
          </a:p>
          <a:p>
            <a:endParaRPr lang="nl-BE" dirty="0"/>
          </a:p>
          <a:p>
            <a:r>
              <a:rPr lang="nl-BE" dirty="0"/>
              <a:t>Als laatste zie je daar nog twee nummers staan: dit zijn niet echt vergunningen, maar wel zaken waar je aan moet denken:</a:t>
            </a:r>
          </a:p>
          <a:p>
            <a:r>
              <a:rPr lang="nl-BE" dirty="0" err="1"/>
              <a:t>Eori</a:t>
            </a:r>
            <a:r>
              <a:rPr lang="nl-BE" dirty="0"/>
              <a:t> nummer: Een </a:t>
            </a:r>
            <a:r>
              <a:rPr lang="nl-BE" dirty="0" err="1"/>
              <a:t>Eori</a:t>
            </a:r>
            <a:r>
              <a:rPr lang="nl-BE" dirty="0"/>
              <a:t>-nummer heeft te maken met Douaneformaliteiten, en is voor al wie met Douane in aanraking komt.</a:t>
            </a:r>
          </a:p>
          <a:p>
            <a:r>
              <a:rPr lang="nl-BE" dirty="0"/>
              <a:t>Lei-nummer: Een Lei-</a:t>
            </a:r>
            <a:r>
              <a:rPr lang="nl-BE" dirty="0" err="1"/>
              <a:t>nr</a:t>
            </a:r>
            <a:r>
              <a:rPr lang="nl-BE" dirty="0"/>
              <a:t> is nodig voor ondernemers actief in de financiële sector, als je bv. handelt op de beurs.</a:t>
            </a:r>
          </a:p>
          <a:p>
            <a:endParaRPr lang="nl-BE" dirty="0"/>
          </a:p>
        </p:txBody>
      </p:sp>
      <p:sp>
        <p:nvSpPr>
          <p:cNvPr id="4" name="Tijdelijke aanduiding voor dianummer 3"/>
          <p:cNvSpPr>
            <a:spLocks noGrp="1"/>
          </p:cNvSpPr>
          <p:nvPr>
            <p:ph type="sldNum" sz="quarter" idx="5"/>
          </p:nvPr>
        </p:nvSpPr>
        <p:spPr/>
        <p:txBody>
          <a:bodyPr/>
          <a:lstStyle/>
          <a:p>
            <a:fld id="{7B78CC6E-E321-424B-A6DD-24236C8B85A1}" type="slidenum">
              <a:rPr lang="fr-BE" smtClean="0"/>
              <a:t>38</a:t>
            </a:fld>
            <a:endParaRPr lang="fr-BE"/>
          </a:p>
        </p:txBody>
      </p:sp>
    </p:spTree>
    <p:extLst>
      <p:ext uri="{BB962C8B-B14F-4D97-AF65-F5344CB8AC3E}">
        <p14:creationId xmlns:p14="http://schemas.microsoft.com/office/powerpoint/2010/main" val="4204286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u="sng" kern="1200" dirty="0">
                <a:solidFill>
                  <a:schemeClr val="tx1"/>
                </a:solidFill>
                <a:effectLst/>
                <a:latin typeface="+mn-lt"/>
                <a:ea typeface="+mn-ea"/>
                <a:cs typeface="+mn-cs"/>
              </a:rPr>
              <a:t>https://www.liantis.be/nl/ik-ben-zelfstandige/verzekering/verzekering-burgerlijke-aansprakelijkheid-ba</a:t>
            </a:r>
          </a:p>
          <a:p>
            <a:endParaRPr lang="nl-BE" sz="1200" u="sng" kern="1200" dirty="0">
              <a:solidFill>
                <a:schemeClr val="tx1"/>
              </a:solidFill>
              <a:effectLst/>
              <a:latin typeface="+mn-lt"/>
              <a:ea typeface="+mn-ea"/>
              <a:cs typeface="+mn-cs"/>
            </a:endParaRPr>
          </a:p>
          <a:p>
            <a:r>
              <a:rPr lang="nl-BE" sz="1200" u="sng" kern="1200" dirty="0">
                <a:solidFill>
                  <a:schemeClr val="tx1"/>
                </a:solidFill>
                <a:effectLst/>
                <a:latin typeface="+mn-lt"/>
                <a:ea typeface="+mn-ea"/>
                <a:cs typeface="+mn-cs"/>
              </a:rPr>
              <a:t>Dan zijn er nog zaken die al dan niet verplicht zijn om in orde te brengen:</a:t>
            </a:r>
          </a:p>
          <a:p>
            <a:r>
              <a:rPr lang="nl-BE" sz="1200" u="sng" kern="1200" dirty="0">
                <a:solidFill>
                  <a:schemeClr val="tx1"/>
                </a:solidFill>
                <a:effectLst/>
                <a:latin typeface="+mn-lt"/>
                <a:ea typeface="+mn-ea"/>
                <a:cs typeface="+mn-cs"/>
              </a:rPr>
              <a:t>Ik heb het dan over Bestuurdersaansprakelijkheid in een vennootschap, de beroepsaansprakelijkheid, burgerlijke aansprakelijkheid. Zaken die we aanbieden en waar we je over informeren bij de opstart van je zaak.</a:t>
            </a:r>
          </a:p>
          <a:p>
            <a:endParaRPr lang="nl-BE" dirty="0"/>
          </a:p>
        </p:txBody>
      </p:sp>
      <p:sp>
        <p:nvSpPr>
          <p:cNvPr id="4" name="Tijdelijke aanduiding voor dianummer 3"/>
          <p:cNvSpPr>
            <a:spLocks noGrp="1"/>
          </p:cNvSpPr>
          <p:nvPr>
            <p:ph type="sldNum" sz="quarter" idx="5"/>
          </p:nvPr>
        </p:nvSpPr>
        <p:spPr/>
        <p:txBody>
          <a:bodyPr/>
          <a:lstStyle/>
          <a:p>
            <a:fld id="{76C16412-291D-410A-A723-098EF04AD894}" type="slidenum">
              <a:rPr lang="nl-BE" smtClean="0"/>
              <a:t>39</a:t>
            </a:fld>
            <a:endParaRPr lang="nl-BE"/>
          </a:p>
        </p:txBody>
      </p:sp>
    </p:spTree>
    <p:extLst>
      <p:ext uri="{BB962C8B-B14F-4D97-AF65-F5344CB8AC3E}">
        <p14:creationId xmlns:p14="http://schemas.microsoft.com/office/powerpoint/2010/main" val="3872338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Tussenweg naar de BTW voor we over vennootschappen beginnen. Of je nu een eenmanszaak of een vennootschap hebt, de activiteit die je uitoefent bepaalt of je al dan niet </a:t>
            </a:r>
            <a:r>
              <a:rPr kumimoji="0" lang="nl-BE" sz="1200" b="0" i="0" u="none" strike="noStrike" kern="1200" cap="none" spc="0" normalizeH="0" baseline="0" noProof="0" dirty="0" err="1">
                <a:ln>
                  <a:noFill/>
                </a:ln>
                <a:solidFill>
                  <a:prstClr val="black"/>
                </a:solidFill>
                <a:effectLst/>
                <a:uLnTx/>
                <a:uFillTx/>
                <a:latin typeface="+mn-lt"/>
                <a:ea typeface="+mn-ea"/>
                <a:cs typeface="+mn-cs"/>
              </a:rPr>
              <a:t>BTW-plichtig</a:t>
            </a:r>
            <a:r>
              <a:rPr kumimoji="0" lang="nl-BE" sz="1200" b="0" i="0" u="none" strike="noStrike" kern="1200" cap="none" spc="0" normalizeH="0" baseline="0" noProof="0" dirty="0">
                <a:ln>
                  <a:noFill/>
                </a:ln>
                <a:solidFill>
                  <a:prstClr val="black"/>
                </a:solidFill>
                <a:effectLst/>
                <a:uLnTx/>
                <a:uFillTx/>
                <a:latin typeface="+mn-lt"/>
                <a:ea typeface="+mn-ea"/>
                <a:cs typeface="+mn-cs"/>
              </a:rPr>
              <a:t> bent.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Er is vaak verwarring over wie nu </a:t>
            </a:r>
            <a:r>
              <a:rPr kumimoji="0" lang="nl-BE" sz="1200" b="0" i="0" u="none" strike="noStrike" kern="1200" cap="none" spc="0" normalizeH="0" baseline="0" noProof="0" dirty="0" err="1">
                <a:ln>
                  <a:noFill/>
                </a:ln>
                <a:solidFill>
                  <a:prstClr val="black"/>
                </a:solidFill>
                <a:effectLst/>
                <a:uLnTx/>
                <a:uFillTx/>
                <a:latin typeface="+mn-lt"/>
                <a:ea typeface="+mn-ea"/>
                <a:cs typeface="+mn-cs"/>
              </a:rPr>
              <a:t>BTW-plichtig</a:t>
            </a:r>
            <a:r>
              <a:rPr kumimoji="0" lang="nl-BE" sz="1200" b="0" i="0" u="none" strike="noStrike" kern="1200" cap="none" spc="0" normalizeH="0" baseline="0" noProof="0" dirty="0">
                <a:ln>
                  <a:noFill/>
                </a:ln>
                <a:solidFill>
                  <a:prstClr val="black"/>
                </a:solidFill>
                <a:effectLst/>
                <a:uLnTx/>
                <a:uFillTx/>
                <a:latin typeface="+mn-lt"/>
                <a:ea typeface="+mn-ea"/>
                <a:cs typeface="+mn-cs"/>
              </a:rPr>
              <a:t>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De meeste ondernemers zijn wel </a:t>
            </a:r>
            <a:r>
              <a:rPr kumimoji="0" lang="nl-BE" sz="1200" b="0" i="0" u="none" strike="noStrike" kern="1200" cap="none" spc="0" normalizeH="0" baseline="0" noProof="0" dirty="0" err="1">
                <a:ln>
                  <a:noFill/>
                </a:ln>
                <a:solidFill>
                  <a:prstClr val="black"/>
                </a:solidFill>
                <a:effectLst/>
                <a:uLnTx/>
                <a:uFillTx/>
                <a:latin typeface="+mn-lt"/>
                <a:ea typeface="+mn-ea"/>
                <a:cs typeface="+mn-cs"/>
              </a:rPr>
              <a:t>BTW-plichtig</a:t>
            </a:r>
            <a:r>
              <a:rPr kumimoji="0" lang="nl-BE" sz="1200" b="0" i="0" u="none" strike="noStrike" kern="1200" cap="none" spc="0" normalizeH="0" baseline="0" noProof="0" dirty="0">
                <a:ln>
                  <a:noFill/>
                </a:ln>
                <a:solidFill>
                  <a:prstClr val="black"/>
                </a:solidFill>
                <a:effectLst/>
                <a:uLnTx/>
                <a:uFillTx/>
                <a:latin typeface="+mn-lt"/>
                <a:ea typeface="+mn-ea"/>
                <a:cs typeface="+mn-cs"/>
              </a:rPr>
              <a:t> en moeten zich melden bij de BTW. Er bestaan een beperkt aantal activiteiten die niet-</a:t>
            </a:r>
            <a:r>
              <a:rPr kumimoji="0" lang="nl-BE" sz="1200" b="0" i="0" u="none" strike="noStrike" kern="1200" cap="none" spc="0" normalizeH="0" baseline="0" noProof="0" dirty="0" err="1">
                <a:ln>
                  <a:noFill/>
                </a:ln>
                <a:solidFill>
                  <a:prstClr val="black"/>
                </a:solidFill>
                <a:effectLst/>
                <a:uLnTx/>
                <a:uFillTx/>
                <a:latin typeface="+mn-lt"/>
                <a:ea typeface="+mn-ea"/>
                <a:cs typeface="+mn-cs"/>
              </a:rPr>
              <a:t>BTW-plichtig</a:t>
            </a:r>
            <a:r>
              <a:rPr kumimoji="0" lang="nl-BE" sz="1200" b="0" i="0" u="none" strike="noStrike" kern="1200" cap="none" spc="0" normalizeH="0" baseline="0" noProof="0" dirty="0">
                <a:ln>
                  <a:noFill/>
                </a:ln>
                <a:solidFill>
                  <a:prstClr val="black"/>
                </a:solidFill>
                <a:effectLst/>
                <a:uLnTx/>
                <a:uFillTx/>
                <a:latin typeface="+mn-lt"/>
                <a:ea typeface="+mn-ea"/>
                <a:cs typeface="+mn-cs"/>
              </a:rPr>
              <a:t> zijn: traditioneel in de medische sector (art. 44 activiteiten genoemd), maar ook bepaalde culturele activiteiten en activiteiten in de onroerende sector. Belangrijk om weten is dat dit echt om een heel beperkt aantal activiteiten gaat.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Feit is dat de meeste zelfstandigen wel </a:t>
            </a:r>
            <a:r>
              <a:rPr kumimoji="0" lang="nl-BE" sz="1200" b="0" i="0" u="none" strike="noStrike" kern="1200" cap="none" spc="0" normalizeH="0" baseline="0" noProof="0" dirty="0" err="1">
                <a:ln>
                  <a:noFill/>
                </a:ln>
                <a:solidFill>
                  <a:prstClr val="black"/>
                </a:solidFill>
                <a:effectLst/>
                <a:uLnTx/>
                <a:uFillTx/>
                <a:latin typeface="+mn-lt"/>
                <a:ea typeface="+mn-ea"/>
                <a:cs typeface="+mn-cs"/>
              </a:rPr>
              <a:t>BTW-plichtig</a:t>
            </a:r>
            <a:r>
              <a:rPr kumimoji="0" lang="nl-BE" sz="1200" b="0" i="0" u="none" strike="noStrike" kern="1200" cap="none" spc="0" normalizeH="0" baseline="0" noProof="0" dirty="0">
                <a:ln>
                  <a:noFill/>
                </a:ln>
                <a:solidFill>
                  <a:prstClr val="black"/>
                </a:solidFill>
                <a:effectLst/>
                <a:uLnTx/>
                <a:uFillTx/>
                <a:latin typeface="+mn-lt"/>
                <a:ea typeface="+mn-ea"/>
                <a:cs typeface="+mn-cs"/>
              </a:rPr>
              <a:t> zijn. In principe heb je de verplichting om kwartaalaangiften te doen, een aangifte te versturen naar de </a:t>
            </a:r>
            <a:r>
              <a:rPr kumimoji="0" lang="nl-BE" sz="1200" b="0" i="0" u="none" strike="noStrike" kern="1200" cap="none" spc="0" normalizeH="0" baseline="0" noProof="0" dirty="0" err="1">
                <a:ln>
                  <a:noFill/>
                </a:ln>
                <a:solidFill>
                  <a:prstClr val="black"/>
                </a:solidFill>
                <a:effectLst/>
                <a:uLnTx/>
                <a:uFillTx/>
                <a:latin typeface="+mn-lt"/>
                <a:ea typeface="+mn-ea"/>
                <a:cs typeface="+mn-cs"/>
              </a:rPr>
              <a:t>BTW-administratie</a:t>
            </a:r>
            <a:r>
              <a:rPr kumimoji="0" lang="nl-BE" sz="1200" b="0" i="0" u="none" strike="noStrike" kern="1200" cap="none" spc="0" normalizeH="0" baseline="0" noProof="0" dirty="0">
                <a:ln>
                  <a:noFill/>
                </a:ln>
                <a:solidFill>
                  <a:prstClr val="black"/>
                </a:solidFill>
                <a:effectLst/>
                <a:uLnTx/>
                <a:uFillTx/>
                <a:latin typeface="+mn-lt"/>
                <a:ea typeface="+mn-ea"/>
                <a:cs typeface="+mn-cs"/>
              </a:rPr>
              <a:t> of dit te laten doen door een accountant. Dat kost natuurlijk wat moeite en eventueel wat geld. Een accountant doet dat niet voor niets.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Daarom is er een soort regeling ontworpen: de vrijstellingsregeling. Dan vraag je in feite om vrijgesteld te zijn van het doen van kwartaalaangiften. Kleine ondernemingen met een omzet lager dan 25,000 euro kunnen voor deze regeling kiezen. De administratie die je moet voeren is zo véél beperkter, eenvoudiger, maar je mag in deze regeling ook geen BTW aanrekenen aan jouw klanten.  Dat betekent ook dat de BTW die je zelf betaalt op aankopen niet kan recupereren. Als je dus grote investeringen moet doen, kan het soms interessanter zijn om toch met de kwartaalaangiften te werken. Die keuze ligt altijd bij jou als ondernemer.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Voor de duidelijkheid: de ondernemers die kiezen voor de vrijstellingsregeling zijn wel degelijk </a:t>
            </a:r>
            <a:r>
              <a:rPr kumimoji="0" lang="nl-BE" sz="1200" b="0" i="0" u="none" strike="noStrike" kern="1200" cap="none" spc="0" normalizeH="0" baseline="0" noProof="0" dirty="0" err="1">
                <a:ln>
                  <a:noFill/>
                </a:ln>
                <a:solidFill>
                  <a:prstClr val="black"/>
                </a:solidFill>
                <a:effectLst/>
                <a:uLnTx/>
                <a:uFillTx/>
                <a:latin typeface="+mn-lt"/>
                <a:ea typeface="+mn-ea"/>
                <a:cs typeface="+mn-cs"/>
              </a:rPr>
              <a:t>BTW-plichtig</a:t>
            </a:r>
            <a:r>
              <a:rPr kumimoji="0" lang="nl-BE" sz="1200" b="0" i="0" u="none" strike="noStrike" kern="1200" cap="none" spc="0" normalizeH="0" baseline="0" noProof="0" dirty="0">
                <a:ln>
                  <a:noFill/>
                </a:ln>
                <a:solidFill>
                  <a:prstClr val="black"/>
                </a:solidFill>
                <a:effectLst/>
                <a:uLnTx/>
                <a:uFillTx/>
                <a:latin typeface="+mn-lt"/>
                <a:ea typeface="+mn-ea"/>
                <a:cs typeface="+mn-cs"/>
              </a:rPr>
              <a:t>, maar zijn enkel vrijgesteld van het indienen van kwartaalaangiften. Belangrijk om weten dus!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(Als je werken uitvoert in onroerende staat, zoals bv. in de bouwsector, dien je verplicht met kwartaalaangiften te werken. Daar heb je dus de keuze niet te maken).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Wij activeren ook voor jou de BTW op het moment van jouw opstart. Denk alvast eens na over het vermoedelijk jaarlijks omzetcijfer, want dit dienen wij van jou te ontvangen om de opstart te voltooien.</a:t>
            </a:r>
          </a:p>
          <a:p>
            <a:endParaRPr lang="nl-BE" dirty="0"/>
          </a:p>
        </p:txBody>
      </p:sp>
      <p:sp>
        <p:nvSpPr>
          <p:cNvPr id="4" name="Tijdelijke aanduiding voor dianummer 3"/>
          <p:cNvSpPr>
            <a:spLocks noGrp="1"/>
          </p:cNvSpPr>
          <p:nvPr>
            <p:ph type="sldNum" sz="quarter" idx="5"/>
          </p:nvPr>
        </p:nvSpPr>
        <p:spPr/>
        <p:txBody>
          <a:bodyPr/>
          <a:lstStyle/>
          <a:p>
            <a:fld id="{7B78CC6E-E321-424B-A6DD-24236C8B85A1}" type="slidenum">
              <a:rPr lang="fr-BE" smtClean="0"/>
              <a:t>43</a:t>
            </a:fld>
            <a:endParaRPr lang="fr-BE"/>
          </a:p>
        </p:txBody>
      </p:sp>
    </p:spTree>
    <p:extLst>
      <p:ext uri="{BB962C8B-B14F-4D97-AF65-F5344CB8AC3E}">
        <p14:creationId xmlns:p14="http://schemas.microsoft.com/office/powerpoint/2010/main" val="3291392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Persoonlijke aandacht Je krijgt twee vaste klantenadviseurs, die je zaak (leren) kennen. Zo is er altijd een persoon voor jou aanspreekbaar.</a:t>
            </a:r>
          </a:p>
          <a:p>
            <a:r>
              <a:rPr lang="nl-BE" dirty="0"/>
              <a:t>Duidelijkheid Dankzij onze stevige sectorexpertise en een grote ploeg van juristen krijg je concrete antwoorden op je vragen.</a:t>
            </a:r>
          </a:p>
          <a:p>
            <a:r>
              <a:rPr lang="nl-BE" dirty="0"/>
              <a:t>Tijdswinst Ons platform wordt steeds slimmer en automatiseert repetitieve taken. Zo win je tijd om aan je zaak te werken</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78CC6E-E321-424B-A6DD-24236C8B85A1}"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095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Heb je nog vragen over de opstart? Contacteer ons dan. Dat kan op verschillende manieren. Je kan altijd onze lokalen kantoren contacteren per mail of telefonisch. Eventueel kan je ook fysiek bij ons terecht aan het loket, of via </a:t>
            </a:r>
            <a:r>
              <a:rPr kumimoji="0" lang="nl-BE" sz="1200" b="0" i="0" u="none" strike="noStrike" kern="1200" cap="none" spc="0" normalizeH="0" baseline="0" noProof="0" dirty="0" err="1">
                <a:ln>
                  <a:noFill/>
                </a:ln>
                <a:solidFill>
                  <a:prstClr val="black"/>
                </a:solidFill>
                <a:effectLst/>
                <a:uLnTx/>
                <a:uFillTx/>
                <a:latin typeface="+mn-lt"/>
                <a:ea typeface="+mn-ea"/>
                <a:cs typeface="+mn-cs"/>
              </a:rPr>
              <a:t>videocall</a:t>
            </a:r>
            <a:r>
              <a:rPr kumimoji="0" lang="nl-BE" sz="1200" b="0" i="0" u="none" strike="noStrike" kern="1200" cap="none" spc="0" normalizeH="0" baseline="0" noProof="0" dirty="0">
                <a:ln>
                  <a:noFill/>
                </a:ln>
                <a:solidFill>
                  <a:prstClr val="black"/>
                </a:solidFill>
                <a:effectLst/>
                <a:uLnTx/>
                <a:uFillTx/>
                <a:latin typeface="+mn-lt"/>
                <a:ea typeface="+mn-ea"/>
                <a:cs typeface="+mn-cs"/>
              </a:rPr>
              <a:t> zodat alles in deze tijden veilig en vlot kan verlopen. Heb je al het antwoord op al je vragen? Bezoek ons online ondernemingsloket waar je alles kan ingeven. Daarna contacteren we je om alles even te overlopen.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Zo, dan zijn we aan het einde van deze toch wel pittige sessie omtrent opstarten. Hopelijk vonden jullie deze </a:t>
            </a:r>
            <a:r>
              <a:rPr kumimoji="0" lang="nl-BE" sz="1200" b="0" i="0" u="none" strike="noStrike" kern="1200" cap="none" spc="0" normalizeH="0" baseline="0" noProof="0" dirty="0" err="1">
                <a:ln>
                  <a:noFill/>
                </a:ln>
                <a:solidFill>
                  <a:prstClr val="black"/>
                </a:solidFill>
                <a:effectLst/>
                <a:uLnTx/>
                <a:uFillTx/>
                <a:latin typeface="+mn-lt"/>
                <a:ea typeface="+mn-ea"/>
                <a:cs typeface="+mn-cs"/>
              </a:rPr>
              <a:t>webinar</a:t>
            </a:r>
            <a:r>
              <a:rPr kumimoji="0" lang="nl-BE" sz="1200" b="0" i="0" u="none" strike="noStrike" kern="1200" cap="none" spc="0" normalizeH="0" baseline="0" noProof="0" dirty="0">
                <a:ln>
                  <a:noFill/>
                </a:ln>
                <a:solidFill>
                  <a:prstClr val="black"/>
                </a:solidFill>
                <a:effectLst/>
                <a:uLnTx/>
                <a:uFillTx/>
                <a:latin typeface="+mn-lt"/>
                <a:ea typeface="+mn-ea"/>
                <a:cs typeface="+mn-cs"/>
              </a:rPr>
              <a:t> interessant, en konden we je toch wat wegwijs maken!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Ik ga even terug over naar Jos, om te horen welke vragen er zijn binnen gekomen.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sngStrike" kern="1200" cap="none" spc="0" normalizeH="0" baseline="0" noProof="0" dirty="0">
                <a:ln>
                  <a:noFill/>
                </a:ln>
                <a:solidFill>
                  <a:prstClr val="black"/>
                </a:solidFill>
                <a:effectLst/>
                <a:uLnTx/>
                <a:uFillTx/>
                <a:latin typeface="+mn-lt"/>
                <a:ea typeface="+mn-ea"/>
                <a:cs typeface="+mn-cs"/>
              </a:rPr>
              <a:t>Jos?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sng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sngStrike" kern="1200" cap="none" spc="0" normalizeH="0" baseline="0" noProof="0" dirty="0">
                <a:ln>
                  <a:noFill/>
                </a:ln>
                <a:solidFill>
                  <a:prstClr val="black"/>
                </a:solidFill>
                <a:effectLst/>
                <a:uLnTx/>
                <a:uFillTx/>
                <a:latin typeface="+mn-lt"/>
                <a:ea typeface="+mn-ea"/>
                <a:cs typeface="+mn-cs"/>
              </a:rPr>
              <a:t>Bedankt, Lore voor je duidelijke uiteenzetting.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sngStrike" kern="1200" cap="none" spc="0" normalizeH="0" baseline="0" noProof="0" dirty="0">
                <a:ln>
                  <a:noFill/>
                </a:ln>
                <a:solidFill>
                  <a:prstClr val="black"/>
                </a:solidFill>
                <a:effectLst/>
                <a:uLnTx/>
                <a:uFillTx/>
                <a:latin typeface="+mn-lt"/>
                <a:ea typeface="+mn-ea"/>
                <a:cs typeface="+mn-cs"/>
              </a:rPr>
              <a:t>Er zijn gigantisch veel vragen binnengekomen. We laten de chat nog even openstaan zodat de mensen nog rustig verder vragen kunnen stellen. We zullen deze vragen beantwoorden, desnoods achteraf.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sng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sngStrike" kern="1200" cap="none" spc="0" normalizeH="0" baseline="0" noProof="0" dirty="0">
                <a:ln>
                  <a:noFill/>
                </a:ln>
                <a:solidFill>
                  <a:prstClr val="black"/>
                </a:solidFill>
                <a:effectLst/>
                <a:uLnTx/>
                <a:uFillTx/>
                <a:latin typeface="+mn-lt"/>
                <a:ea typeface="+mn-ea"/>
                <a:cs typeface="+mn-cs"/>
              </a:rPr>
              <a:t>Er rest me niets dan jullie te bedanken we hopen jullie nog tegen te komen. Blijf ons volgen.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7B78CC6E-E321-424B-A6DD-24236C8B85A1}" type="slidenum">
              <a:rPr lang="fr-BE" smtClean="0"/>
              <a:t>48</a:t>
            </a:fld>
            <a:endParaRPr lang="fr-BE"/>
          </a:p>
        </p:txBody>
      </p:sp>
    </p:spTree>
    <p:extLst>
      <p:ext uri="{BB962C8B-B14F-4D97-AF65-F5344CB8AC3E}">
        <p14:creationId xmlns:p14="http://schemas.microsoft.com/office/powerpoint/2010/main" val="1728078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a:t>
            </a:r>
            <a:r>
              <a:rPr kumimoji="0" lang="en-US" sz="1200" b="0" i="0" u="none" strike="noStrike" kern="1200" cap="none" spc="0" normalizeH="0" baseline="0" noProof="0" dirty="0" err="1">
                <a:ln>
                  <a:noFill/>
                </a:ln>
                <a:solidFill>
                  <a:prstClr val="black"/>
                </a:solidFill>
                <a:effectLst/>
                <a:uLnTx/>
                <a:uFillTx/>
                <a:latin typeface="+mn-lt"/>
                <a:ea typeface="+mn-ea"/>
                <a:cs typeface="+mn-cs"/>
              </a:rPr>
              <a:t>spelen</a:t>
            </a:r>
            <a:r>
              <a:rPr kumimoji="0" lang="en-US" sz="1200" b="0" i="0" u="none" strike="noStrike" kern="1200" cap="none" spc="0" normalizeH="0" baseline="0" noProof="0" dirty="0">
                <a:ln>
                  <a:noFill/>
                </a:ln>
                <a:solidFill>
                  <a:prstClr val="black"/>
                </a:solidFill>
                <a:effectLst/>
                <a:uLnTx/>
                <a:uFillTx/>
                <a:latin typeface="+mn-lt"/>
                <a:ea typeface="+mn-ea"/>
                <a:cs typeface="+mn-cs"/>
              </a:rPr>
              <a:t> in op </a:t>
            </a:r>
            <a:r>
              <a:rPr kumimoji="0" lang="en-US" sz="1200" b="0" i="0" u="none" strike="noStrike" kern="1200" cap="none" spc="0" normalizeH="0" baseline="0" noProof="0" dirty="0" err="1">
                <a:ln>
                  <a:noFill/>
                </a:ln>
                <a:solidFill>
                  <a:prstClr val="black"/>
                </a:solidFill>
                <a:effectLst/>
                <a:uLnTx/>
                <a:uFillTx/>
                <a:latin typeface="+mn-lt"/>
                <a:ea typeface="+mn-ea"/>
                <a:cs typeface="+mn-cs"/>
              </a:rPr>
              <a:t>jouw</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specifieke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situatie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en</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gidsen</a:t>
            </a:r>
            <a:r>
              <a:rPr kumimoji="0" lang="en-US" sz="1200" b="0" i="0" u="none" strike="noStrike" kern="1200" cap="none" spc="0" normalizeH="0" baseline="0" noProof="0" dirty="0">
                <a:ln>
                  <a:noFill/>
                </a:ln>
                <a:solidFill>
                  <a:prstClr val="black"/>
                </a:solidFill>
                <a:effectLst/>
                <a:uLnTx/>
                <a:uFillTx/>
                <a:latin typeface="+mn-lt"/>
                <a:ea typeface="+mn-ea"/>
                <a:cs typeface="+mn-cs"/>
              </a:rPr>
              <a:t> je door </a:t>
            </a:r>
            <a:r>
              <a:rPr kumimoji="0" lang="en-US" sz="1200" b="0" i="0" u="none" strike="noStrike" kern="1200" cap="none" spc="0" normalizeH="0" baseline="0" noProof="0" dirty="0" err="1">
                <a:ln>
                  <a:noFill/>
                </a:ln>
                <a:solidFill>
                  <a:prstClr val="black"/>
                </a:solidFill>
                <a:effectLst/>
                <a:uLnTx/>
                <a:uFillTx/>
                <a:latin typeface="+mn-lt"/>
                <a:ea typeface="+mn-ea"/>
                <a:cs typeface="+mn-cs"/>
              </a:rPr>
              <a:t>allerlei</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sleutelmomenten</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dat</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gaat</a:t>
            </a:r>
            <a:r>
              <a:rPr kumimoji="0" lang="en-US" sz="1200" b="0" i="0" u="none" strike="noStrike" kern="1200" cap="none" spc="0" normalizeH="0" baseline="0" noProof="0" dirty="0">
                <a:ln>
                  <a:noFill/>
                </a:ln>
                <a:solidFill>
                  <a:prstClr val="black"/>
                </a:solidFill>
                <a:effectLst/>
                <a:uLnTx/>
                <a:uFillTx/>
                <a:latin typeface="+mn-lt"/>
                <a:ea typeface="+mn-ea"/>
                <a:cs typeface="+mn-cs"/>
              </a:rPr>
              <a:t> van </a:t>
            </a:r>
            <a:r>
              <a:rPr kumimoji="0" lang="en-US" sz="1200" b="0" i="0" u="none" strike="noStrike" kern="1200" cap="none" spc="0" normalizeH="0" baseline="0" noProof="0" dirty="0" err="1">
                <a:ln>
                  <a:noFill/>
                </a:ln>
                <a:solidFill>
                  <a:prstClr val="black"/>
                </a:solidFill>
                <a:effectLst/>
                <a:uLnTx/>
                <a:uFillTx/>
                <a:latin typeface="+mn-lt"/>
                <a:ea typeface="+mn-ea"/>
                <a:cs typeface="+mn-cs"/>
              </a:rPr>
              <a:t>zelfstandig</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worden</a:t>
            </a:r>
            <a:r>
              <a:rPr kumimoji="0" lang="en-US" sz="1200" b="0" i="0" u="none" strike="noStrike" kern="1200" cap="none" spc="0" normalizeH="0" baseline="0" noProof="0" dirty="0">
                <a:ln>
                  <a:noFill/>
                </a:ln>
                <a:solidFill>
                  <a:prstClr val="black"/>
                </a:solidFill>
                <a:effectLst/>
                <a:uLnTx/>
                <a:uFillTx/>
                <a:latin typeface="+mn-lt"/>
                <a:ea typeface="+mn-ea"/>
                <a:cs typeface="+mn-cs"/>
              </a:rPr>
              <a:t>, het </a:t>
            </a:r>
            <a:r>
              <a:rPr kumimoji="0" lang="en-US" sz="1200" b="0" i="0" u="none" strike="noStrike" kern="1200" cap="none" spc="0" normalizeH="0" baseline="0" noProof="0" dirty="0" err="1">
                <a:ln>
                  <a:noFill/>
                </a:ln>
                <a:solidFill>
                  <a:prstClr val="black"/>
                </a:solidFill>
                <a:effectLst/>
                <a:uLnTx/>
                <a:uFillTx/>
                <a:latin typeface="+mn-lt"/>
                <a:ea typeface="+mn-ea"/>
                <a:cs typeface="+mn-cs"/>
              </a:rPr>
              <a:t>aanwerven</a:t>
            </a:r>
            <a:r>
              <a:rPr kumimoji="0" lang="en-US" sz="1200" b="0" i="0" u="none" strike="noStrike" kern="1200" cap="none" spc="0" normalizeH="0" baseline="0" noProof="0" dirty="0">
                <a:ln>
                  <a:noFill/>
                </a:ln>
                <a:solidFill>
                  <a:prstClr val="black"/>
                </a:solidFill>
                <a:effectLst/>
                <a:uLnTx/>
                <a:uFillTx/>
                <a:latin typeface="+mn-lt"/>
                <a:ea typeface="+mn-ea"/>
                <a:cs typeface="+mn-cs"/>
              </a:rPr>
              <a:t> van </a:t>
            </a:r>
            <a:r>
              <a:rPr kumimoji="0" lang="en-US" sz="1200" b="0" i="0" u="none" strike="noStrike" kern="1200" cap="none" spc="0" normalizeH="0" baseline="0" noProof="0" dirty="0" err="1">
                <a:ln>
                  <a:noFill/>
                </a:ln>
                <a:solidFill>
                  <a:prstClr val="black"/>
                </a:solidFill>
                <a:effectLst/>
                <a:uLnTx/>
                <a:uFillTx/>
                <a:latin typeface="+mn-lt"/>
                <a:ea typeface="+mn-ea"/>
                <a:cs typeface="+mn-cs"/>
              </a:rPr>
              <a:t>personeel</a:t>
            </a:r>
            <a:r>
              <a:rPr kumimoji="0" lang="en-US" sz="1200" b="0" i="0" u="none" strike="noStrike" kern="1200" cap="none" spc="0" normalizeH="0" baseline="0" noProof="0" dirty="0">
                <a:ln>
                  <a:noFill/>
                </a:ln>
                <a:solidFill>
                  <a:prstClr val="black"/>
                </a:solidFill>
                <a:effectLst/>
                <a:uLnTx/>
                <a:uFillTx/>
                <a:latin typeface="+mn-lt"/>
                <a:ea typeface="+mn-ea"/>
                <a:cs typeface="+mn-cs"/>
              </a:rPr>
              <a:t>, het </a:t>
            </a:r>
            <a:r>
              <a:rPr kumimoji="0" lang="en-US" sz="1200" b="0" i="0" u="none" strike="noStrike" kern="1200" cap="none" spc="0" normalizeH="0" baseline="0" noProof="0" dirty="0" err="1">
                <a:ln>
                  <a:noFill/>
                </a:ln>
                <a:solidFill>
                  <a:prstClr val="black"/>
                </a:solidFill>
                <a:effectLst/>
                <a:uLnTx/>
                <a:uFillTx/>
                <a:latin typeface="+mn-lt"/>
                <a:ea typeface="+mn-ea"/>
                <a:cs typeface="+mn-cs"/>
              </a:rPr>
              <a:t>creëren</a:t>
            </a:r>
            <a:r>
              <a:rPr kumimoji="0" lang="en-US" sz="1200" b="0" i="0" u="none" strike="noStrike" kern="1200" cap="none" spc="0" normalizeH="0" baseline="0" noProof="0" dirty="0">
                <a:ln>
                  <a:noFill/>
                </a:ln>
                <a:solidFill>
                  <a:prstClr val="black"/>
                </a:solidFill>
                <a:effectLst/>
                <a:uLnTx/>
                <a:uFillTx/>
                <a:latin typeface="+mn-lt"/>
                <a:ea typeface="+mn-ea"/>
                <a:cs typeface="+mn-cs"/>
              </a:rPr>
              <a:t> van </a:t>
            </a:r>
            <a:r>
              <a:rPr kumimoji="0" lang="en-US" sz="1200" b="0" i="0" u="none" strike="noStrike" kern="1200" cap="none" spc="0" normalizeH="0" baseline="0" noProof="0" dirty="0" err="1">
                <a:ln>
                  <a:noFill/>
                </a:ln>
                <a:solidFill>
                  <a:prstClr val="black"/>
                </a:solidFill>
                <a:effectLst/>
                <a:uLnTx/>
                <a:uFillTx/>
                <a:latin typeface="+mn-lt"/>
                <a:ea typeface="+mn-ea"/>
                <a:cs typeface="+mn-cs"/>
              </a:rPr>
              <a:t>een</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veilige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werkplek</a:t>
            </a:r>
            <a:r>
              <a:rPr kumimoji="0" lang="en-US" sz="1200" b="0" i="0" u="none" strike="noStrike" kern="1200" cap="none" spc="0" normalizeH="0" baseline="0" noProof="0" dirty="0">
                <a:ln>
                  <a:noFill/>
                </a:ln>
                <a:solidFill>
                  <a:prstClr val="black"/>
                </a:solidFill>
                <a:effectLst/>
                <a:uLnTx/>
                <a:uFillTx/>
                <a:latin typeface="+mn-lt"/>
                <a:ea typeface="+mn-ea"/>
                <a:cs typeface="+mn-cs"/>
              </a:rPr>
              <a:t> tot </a:t>
            </a:r>
            <a:r>
              <a:rPr kumimoji="0" lang="en-US" sz="1200" b="0" i="0" u="none" strike="noStrike" kern="1200" cap="none" spc="0" normalizeH="0" baseline="0" noProof="0" dirty="0" err="1">
                <a:ln>
                  <a:noFill/>
                </a:ln>
                <a:solidFill>
                  <a:prstClr val="black"/>
                </a:solidFill>
                <a:effectLst/>
                <a:uLnTx/>
                <a:uFillTx/>
                <a:latin typeface="+mn-lt"/>
                <a:ea typeface="+mn-ea"/>
                <a:cs typeface="+mn-cs"/>
              </a:rPr>
              <a:t>jouw</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pensioen</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Nu, </a:t>
            </a:r>
            <a:r>
              <a:rPr kumimoji="0" lang="en-US" sz="1200" b="0" i="0" u="none" strike="noStrike" kern="1200" cap="none" spc="0" normalizeH="0" baseline="0" noProof="0" dirty="0" err="1">
                <a:ln>
                  <a:noFill/>
                </a:ln>
                <a:solidFill>
                  <a:prstClr val="black"/>
                </a:solidFill>
                <a:effectLst/>
                <a:uLnTx/>
                <a:uFillTx/>
                <a:latin typeface="+mn-lt"/>
                <a:ea typeface="+mn-ea"/>
                <a:cs typeface="+mn-cs"/>
              </a:rPr>
              <a:t>deze</a:t>
            </a:r>
            <a:r>
              <a:rPr kumimoji="0" lang="en-US" sz="1200" b="0" i="0" u="none" strike="noStrike" kern="1200" cap="none" spc="0" normalizeH="0" baseline="0" noProof="0" dirty="0">
                <a:ln>
                  <a:noFill/>
                </a:ln>
                <a:solidFill>
                  <a:prstClr val="black"/>
                </a:solidFill>
                <a:effectLst/>
                <a:uLnTx/>
                <a:uFillTx/>
                <a:latin typeface="+mn-lt"/>
                <a:ea typeface="+mn-ea"/>
                <a:cs typeface="+mn-cs"/>
              </a:rPr>
              <a:t> webinar </a:t>
            </a:r>
            <a:r>
              <a:rPr kumimoji="0" lang="en-US" sz="1200" b="0" i="0" u="none" strike="noStrike" kern="1200" cap="none" spc="0" normalizeH="0" baseline="0" noProof="0" dirty="0" err="1">
                <a:ln>
                  <a:noFill/>
                </a:ln>
                <a:solidFill>
                  <a:prstClr val="black"/>
                </a:solidFill>
                <a:effectLst/>
                <a:uLnTx/>
                <a:uFillTx/>
                <a:latin typeface="+mn-lt"/>
                <a:ea typeface="+mn-ea"/>
                <a:cs typeface="+mn-cs"/>
              </a:rPr>
              <a:t>gaat</a:t>
            </a:r>
            <a:r>
              <a:rPr kumimoji="0" lang="en-US" sz="1200" b="0" i="0" u="none" strike="noStrike" kern="1200" cap="none" spc="0" normalizeH="0" baseline="0" noProof="0" dirty="0">
                <a:ln>
                  <a:noFill/>
                </a:ln>
                <a:solidFill>
                  <a:prstClr val="black"/>
                </a:solidFill>
                <a:effectLst/>
                <a:uLnTx/>
                <a:uFillTx/>
                <a:latin typeface="+mn-lt"/>
                <a:ea typeface="+mn-ea"/>
                <a:cs typeface="+mn-cs"/>
              </a:rPr>
              <a:t> over </a:t>
            </a:r>
            <a:r>
              <a:rPr kumimoji="0" lang="en-US" sz="1200" b="0" i="0" u="none" strike="noStrike" kern="1200" cap="none" spc="0" normalizeH="0" baseline="0" noProof="0" dirty="0" err="1">
                <a:ln>
                  <a:noFill/>
                </a:ln>
                <a:solidFill>
                  <a:prstClr val="black"/>
                </a:solidFill>
                <a:effectLst/>
                <a:uLnTx/>
                <a:uFillTx/>
                <a:latin typeface="+mn-lt"/>
                <a:ea typeface="+mn-ea"/>
                <a:cs typeface="+mn-cs"/>
              </a:rPr>
              <a:t>opstarten</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waardoor</a:t>
            </a:r>
            <a:r>
              <a:rPr kumimoji="0" lang="en-US" sz="1200" b="0" i="0" u="none" strike="noStrike" kern="1200" cap="none" spc="0" normalizeH="0" baseline="0" noProof="0" dirty="0">
                <a:ln>
                  <a:noFill/>
                </a:ln>
                <a:solidFill>
                  <a:prstClr val="black"/>
                </a:solidFill>
                <a:effectLst/>
                <a:uLnTx/>
                <a:uFillTx/>
                <a:latin typeface="+mn-lt"/>
                <a:ea typeface="+mn-ea"/>
                <a:cs typeface="+mn-cs"/>
              </a:rPr>
              <a:t> we even </a:t>
            </a:r>
            <a:r>
              <a:rPr kumimoji="0" lang="en-US" sz="1200" b="0" i="0" u="none" strike="noStrike" kern="1200" cap="none" spc="0" normalizeH="0" baseline="0" noProof="0" dirty="0" err="1">
                <a:ln>
                  <a:noFill/>
                </a:ln>
                <a:solidFill>
                  <a:prstClr val="black"/>
                </a:solidFill>
                <a:effectLst/>
                <a:uLnTx/>
                <a:uFillTx/>
                <a:latin typeface="+mn-lt"/>
                <a:ea typeface="+mn-ea"/>
                <a:cs typeface="+mn-cs"/>
              </a:rPr>
              <a:t>terugkeren</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naar</a:t>
            </a:r>
            <a:r>
              <a:rPr kumimoji="0" lang="en-US" sz="1200" b="0" i="0" u="none" strike="noStrike" kern="1200" cap="none" spc="0" normalizeH="0" baseline="0" noProof="0" dirty="0">
                <a:ln>
                  <a:noFill/>
                </a:ln>
                <a:solidFill>
                  <a:prstClr val="black"/>
                </a:solidFill>
                <a:effectLst/>
                <a:uLnTx/>
                <a:uFillTx/>
                <a:latin typeface="+mn-lt"/>
                <a:ea typeface="+mn-ea"/>
                <a:cs typeface="+mn-cs"/>
              </a:rPr>
              <a:t> de </a:t>
            </a:r>
            <a:r>
              <a:rPr kumimoji="0" lang="en-US" sz="1200" b="0" i="0" u="none" strike="noStrike" kern="1200" cap="none" spc="0" normalizeH="0" baseline="0" noProof="0" dirty="0" err="1">
                <a:ln>
                  <a:noFill/>
                </a:ln>
                <a:solidFill>
                  <a:prstClr val="black"/>
                </a:solidFill>
                <a:effectLst/>
                <a:uLnTx/>
                <a:uFillTx/>
                <a:latin typeface="+mn-lt"/>
                <a:ea typeface="+mn-ea"/>
                <a:cs typeface="+mn-cs"/>
              </a:rPr>
              <a:t>essentie</a:t>
            </a:r>
            <a:r>
              <a:rPr kumimoji="0" lang="en-US" sz="1200" b="0" i="0" u="none" strike="noStrike" kern="1200" cap="none" spc="0" normalizeH="0" baseline="0" noProof="0" dirty="0">
                <a:ln>
                  <a:noFill/>
                </a:ln>
                <a:solidFill>
                  <a:prstClr val="black"/>
                </a:solidFill>
                <a:effectLst/>
                <a:uLnTx/>
                <a:uFillTx/>
                <a:latin typeface="+mn-lt"/>
                <a:ea typeface="+mn-ea"/>
                <a:cs typeface="+mn-cs"/>
              </a:rPr>
              <a:t> van </a:t>
            </a:r>
            <a:r>
              <a:rPr kumimoji="0" lang="en-US" sz="1200" b="0" i="0" u="none" strike="noStrike" kern="1200" cap="none" spc="0" normalizeH="0" baseline="0" noProof="0" dirty="0" err="1">
                <a:ln>
                  <a:noFill/>
                </a:ln>
                <a:solidFill>
                  <a:prstClr val="black"/>
                </a:solidFill>
                <a:effectLst/>
                <a:uLnTx/>
                <a:uFillTx/>
                <a:latin typeface="+mn-lt"/>
                <a:ea typeface="+mn-ea"/>
                <a:cs typeface="+mn-cs"/>
              </a:rPr>
              <a:t>deze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sessie</a:t>
            </a:r>
            <a:r>
              <a:rPr kumimoji="0" lang="en-US" sz="1200" b="0" i="0" u="none" strike="noStrike" kern="1200" cap="none" spc="0" normalizeH="0" baseline="0" noProof="0" dirty="0">
                <a:ln>
                  <a:noFill/>
                </a:ln>
                <a:solidFill>
                  <a:prstClr val="black"/>
                </a:solidFill>
                <a:effectLst/>
                <a:uLnTx/>
                <a:uFillTx/>
                <a:latin typeface="+mn-lt"/>
                <a:ea typeface="+mn-ea"/>
                <a:cs typeface="+mn-cs"/>
              </a:rPr>
              <a:t>.</a:t>
            </a: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endParaRPr lang="nl-BE" b="0" i="1" dirty="0">
              <a:solidFill>
                <a:srgbClr val="00B050"/>
              </a:solidFill>
              <a:highlight>
                <a:srgbClr val="FFFF00"/>
              </a:highlight>
            </a:endParaRPr>
          </a:p>
        </p:txBody>
      </p:sp>
      <p:sp>
        <p:nvSpPr>
          <p:cNvPr id="4" name="Tijdelijke aanduiding voor dianummer 3"/>
          <p:cNvSpPr>
            <a:spLocks noGrp="1"/>
          </p:cNvSpPr>
          <p:nvPr>
            <p:ph type="sldNum" sz="quarter" idx="5"/>
          </p:nvPr>
        </p:nvSpPr>
        <p:spPr/>
        <p:txBody>
          <a:bodyPr/>
          <a:lstStyle/>
          <a:p>
            <a:fld id="{7B78CC6E-E321-424B-A6DD-24236C8B85A1}" type="slidenum">
              <a:rPr lang="fr-BE" smtClean="0"/>
              <a:t>3</a:t>
            </a:fld>
            <a:endParaRPr lang="fr-BE"/>
          </a:p>
        </p:txBody>
      </p:sp>
    </p:spTree>
    <p:extLst>
      <p:ext uri="{BB962C8B-B14F-4D97-AF65-F5344CB8AC3E}">
        <p14:creationId xmlns:p14="http://schemas.microsoft.com/office/powerpoint/2010/main" val="813319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Een goede voorbereiding is cruciaal. Een goed idee is één iets, maar hoe zal je concreet te werk gaan? Vanuit Liantis bieden we een aantal tools aan: allereerst het businessmodel Canvas, om je businessplan af te toetsen. Aan de hand van een filmpje kan je meer ontdekken over dit Canvasmodel. Ik raad jullie aan om daar wat tijd aan te besteden. Ten tweede hebben we onze handleiding aan de hand van een startersgids, die je kan downloaden.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Ten derde is het zeker raadzaam om je te laten bijstaan door een accountant, die het fiscale en het financiële plaatje met de nodige expertise kan bekijken.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Verder hebben wij een blog voor starters, ook fijn om te volgen en tips &amp; tricks na te lezen.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sngStrike" kern="1200" cap="none" spc="0" normalizeH="0" baseline="0" noProof="0" dirty="0">
                <a:ln>
                  <a:noFill/>
                </a:ln>
                <a:solidFill>
                  <a:prstClr val="black"/>
                </a:solidFill>
                <a:effectLst/>
                <a:uLnTx/>
                <a:uFillTx/>
                <a:latin typeface="+mn-lt"/>
                <a:ea typeface="+mn-ea"/>
                <a:cs typeface="+mn-cs"/>
              </a:rPr>
              <a:t>Wij werken samen met een aantal partners, waaronder </a:t>
            </a:r>
            <a:r>
              <a:rPr kumimoji="0" lang="nl-BE" sz="1200" b="0" i="0" u="none" strike="sngStrike" kern="1200" cap="none" spc="0" normalizeH="0" baseline="0" noProof="0" dirty="0" err="1">
                <a:ln>
                  <a:noFill/>
                </a:ln>
                <a:solidFill>
                  <a:prstClr val="black"/>
                </a:solidFill>
                <a:effectLst/>
                <a:uLnTx/>
                <a:uFillTx/>
                <a:latin typeface="+mn-lt"/>
                <a:ea typeface="+mn-ea"/>
                <a:cs typeface="+mn-cs"/>
              </a:rPr>
              <a:t>Unizo</a:t>
            </a:r>
            <a:r>
              <a:rPr kumimoji="0" lang="nl-BE" sz="1200" b="0" i="0" u="none" strike="sngStrike" kern="1200" cap="none" spc="0" normalizeH="0" baseline="0" noProof="0" dirty="0">
                <a:ln>
                  <a:noFill/>
                </a:ln>
                <a:solidFill>
                  <a:prstClr val="black"/>
                </a:solidFill>
                <a:effectLst/>
                <a:uLnTx/>
                <a:uFillTx/>
                <a:latin typeface="+mn-lt"/>
                <a:ea typeface="+mn-ea"/>
                <a:cs typeface="+mn-cs"/>
              </a:rPr>
              <a:t> en </a:t>
            </a:r>
            <a:r>
              <a:rPr kumimoji="0" lang="nl-BE" sz="1200" b="0" i="0" u="none" strike="sngStrike" kern="1200" cap="none" spc="0" normalizeH="0" baseline="0" noProof="0" dirty="0" err="1">
                <a:ln>
                  <a:noFill/>
                </a:ln>
                <a:solidFill>
                  <a:prstClr val="black"/>
                </a:solidFill>
                <a:effectLst/>
                <a:uLnTx/>
                <a:uFillTx/>
                <a:latin typeface="+mn-lt"/>
                <a:ea typeface="+mn-ea"/>
                <a:cs typeface="+mn-cs"/>
              </a:rPr>
              <a:t>Syntra</a:t>
            </a:r>
            <a:r>
              <a:rPr kumimoji="0" lang="nl-BE" sz="1200" b="0" i="0" u="none" strike="sngStrike" kern="1200" cap="none" spc="0" normalizeH="0" baseline="0" noProof="0" dirty="0">
                <a:ln>
                  <a:noFill/>
                </a:ln>
                <a:solidFill>
                  <a:prstClr val="black"/>
                </a:solidFill>
                <a:effectLst/>
                <a:uLnTx/>
                <a:uFillTx/>
                <a:latin typeface="+mn-lt"/>
                <a:ea typeface="+mn-ea"/>
                <a:cs typeface="+mn-cs"/>
              </a:rPr>
              <a:t> die elk vanuit hun expertise jouw opstart kunnen begeleiden.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sngStrike" kern="1200" cap="none" spc="0" normalizeH="0" baseline="0" noProof="0" dirty="0" err="1">
                <a:ln>
                  <a:noFill/>
                </a:ln>
                <a:solidFill>
                  <a:prstClr val="black"/>
                </a:solidFill>
                <a:effectLst/>
                <a:uLnTx/>
                <a:uFillTx/>
                <a:latin typeface="+mn-lt"/>
                <a:ea typeface="+mn-ea"/>
                <a:cs typeface="+mn-cs"/>
              </a:rPr>
              <a:t>Unizo</a:t>
            </a:r>
            <a:r>
              <a:rPr kumimoji="0" lang="nl-BE" sz="1200" b="0" i="0" u="none" strike="sngStrike" kern="1200" cap="none" spc="0" normalizeH="0" baseline="0" noProof="0" dirty="0">
                <a:ln>
                  <a:noFill/>
                </a:ln>
                <a:solidFill>
                  <a:prstClr val="black"/>
                </a:solidFill>
                <a:effectLst/>
                <a:uLnTx/>
                <a:uFillTx/>
                <a:latin typeface="+mn-lt"/>
                <a:ea typeface="+mn-ea"/>
                <a:cs typeface="+mn-cs"/>
              </a:rPr>
              <a:t> biedt bv. starterstrajecten aan waarin je gecoacht wordt om je businessplan en financieel plan op te maken. </a:t>
            </a:r>
            <a:r>
              <a:rPr kumimoji="0" lang="nl-BE" sz="1200" b="0" i="0" u="none" strike="sngStrike" kern="1200" cap="none" spc="0" normalizeH="0" baseline="0" noProof="0" dirty="0" err="1">
                <a:ln>
                  <a:noFill/>
                </a:ln>
                <a:solidFill>
                  <a:prstClr val="black"/>
                </a:solidFill>
                <a:effectLst/>
                <a:uLnTx/>
                <a:uFillTx/>
                <a:latin typeface="+mn-lt"/>
                <a:ea typeface="+mn-ea"/>
                <a:cs typeface="+mn-cs"/>
              </a:rPr>
              <a:t>Syntra</a:t>
            </a:r>
            <a:r>
              <a:rPr kumimoji="0" lang="nl-BE" sz="1200" b="0" i="0" u="none" strike="sngStrike" kern="1200" cap="none" spc="0" normalizeH="0" baseline="0" noProof="0" dirty="0">
                <a:ln>
                  <a:noFill/>
                </a:ln>
                <a:solidFill>
                  <a:prstClr val="black"/>
                </a:solidFill>
                <a:effectLst/>
                <a:uLnTx/>
                <a:uFillTx/>
                <a:latin typeface="+mn-lt"/>
                <a:ea typeface="+mn-ea"/>
                <a:cs typeface="+mn-cs"/>
              </a:rPr>
              <a:t> biedt dan weer allerlei opleidingen aan.</a:t>
            </a:r>
            <a:endParaRPr kumimoji="0" lang="LID4096" sz="1200" b="0" i="0" u="none" strike="sngStrike" kern="1200" cap="none" spc="0" normalizeH="0" baseline="0" noProof="0" dirty="0">
              <a:ln>
                <a:noFill/>
              </a:ln>
              <a:solidFill>
                <a:prstClr val="black"/>
              </a:solidFill>
              <a:effectLst/>
              <a:uLnTx/>
              <a:uFillTx/>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7B78CC6E-E321-424B-A6DD-24236C8B85A1}" type="slidenum">
              <a:rPr lang="fr-BE" smtClean="0"/>
              <a:t>4</a:t>
            </a:fld>
            <a:endParaRPr lang="fr-BE"/>
          </a:p>
        </p:txBody>
      </p:sp>
    </p:spTree>
    <p:extLst>
      <p:ext uri="{BB962C8B-B14F-4D97-AF65-F5344CB8AC3E}">
        <p14:creationId xmlns:p14="http://schemas.microsoft.com/office/powerpoint/2010/main" val="2393751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Via onze </a:t>
            </a:r>
            <a:r>
              <a:rPr kumimoji="0" lang="nl-BE" sz="1200" b="0" i="0" u="none" strike="noStrike" kern="1200" cap="none" spc="0" normalizeH="0" baseline="0" noProof="0" dirty="0" err="1">
                <a:ln>
                  <a:noFill/>
                </a:ln>
                <a:solidFill>
                  <a:prstClr val="black"/>
                </a:solidFill>
                <a:effectLst/>
                <a:uLnTx/>
                <a:uFillTx/>
                <a:latin typeface="+mn-lt"/>
                <a:ea typeface="+mn-ea"/>
                <a:cs typeface="+mn-cs"/>
              </a:rPr>
              <a:t>StartersGPS</a:t>
            </a:r>
            <a:r>
              <a:rPr kumimoji="0" lang="nl-BE" sz="1200" b="0" i="0" u="none" strike="noStrike" kern="1200" cap="none" spc="0" normalizeH="0" baseline="0" noProof="0" dirty="0">
                <a:ln>
                  <a:noFill/>
                </a:ln>
                <a:solidFill>
                  <a:prstClr val="black"/>
                </a:solidFill>
                <a:effectLst/>
                <a:uLnTx/>
                <a:uFillTx/>
                <a:latin typeface="+mn-lt"/>
                <a:ea typeface="+mn-ea"/>
                <a:cs typeface="+mn-cs"/>
              </a:rPr>
              <a:t> kan je in enkele minuten een gepersonaliseerd stappenplan ontvangen voor jouw opstart. Ook zeker de moeite waard!</a:t>
            </a:r>
            <a:endParaRPr kumimoji="0" lang="LID4096" sz="1200" b="0" i="0" u="none" strike="noStrike" kern="1200" cap="none" spc="0" normalizeH="0" baseline="0" noProof="0" dirty="0">
              <a:ln>
                <a:noFill/>
              </a:ln>
              <a:solidFill>
                <a:prstClr val="black"/>
              </a:solidFill>
              <a:effectLst/>
              <a:uLnTx/>
              <a:uFillTx/>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7B78CC6E-E321-424B-A6DD-24236C8B85A1}" type="slidenum">
              <a:rPr lang="fr-BE" smtClean="0"/>
              <a:t>5</a:t>
            </a:fld>
            <a:endParaRPr lang="fr-BE"/>
          </a:p>
        </p:txBody>
      </p:sp>
    </p:spTree>
    <p:extLst>
      <p:ext uri="{BB962C8B-B14F-4D97-AF65-F5344CB8AC3E}">
        <p14:creationId xmlns:p14="http://schemas.microsoft.com/office/powerpoint/2010/main" val="2073615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Tom </a:t>
            </a:r>
            <a:r>
              <a:rPr lang="en-US" dirty="0" err="1"/>
              <a:t>wil</a:t>
            </a:r>
            <a:r>
              <a:rPr lang="en-US" dirty="0"/>
              <a:t> </a:t>
            </a:r>
            <a:r>
              <a:rPr lang="en-US" dirty="0" err="1"/>
              <a:t>graag</a:t>
            </a:r>
            <a:r>
              <a:rPr lang="en-US" dirty="0"/>
              <a:t> </a:t>
            </a:r>
            <a:r>
              <a:rPr lang="en-US" dirty="0" err="1"/>
              <a:t>zelstandige</a:t>
            </a:r>
            <a:r>
              <a:rPr lang="en-US" dirty="0"/>
              <a:t> </a:t>
            </a:r>
            <a:r>
              <a:rPr lang="en-US" dirty="0" err="1"/>
              <a:t>worden</a:t>
            </a:r>
            <a:r>
              <a:rPr lang="en-US" dirty="0"/>
              <a:t> maar </a:t>
            </a:r>
            <a:r>
              <a:rPr lang="en-US" dirty="0" err="1"/>
              <a:t>heeft</a:t>
            </a:r>
            <a:r>
              <a:rPr lang="en-US" dirty="0"/>
              <a:t> </a:t>
            </a:r>
            <a:r>
              <a:rPr lang="en-US" dirty="0" err="1"/>
              <a:t>hierover</a:t>
            </a:r>
            <a:r>
              <a:rPr lang="en-US" dirty="0"/>
              <a:t> </a:t>
            </a:r>
            <a:r>
              <a:rPr lang="en-US" dirty="0" err="1"/>
              <a:t>een</a:t>
            </a:r>
            <a:r>
              <a:rPr lang="en-US" dirty="0"/>
              <a:t> </a:t>
            </a:r>
            <a:r>
              <a:rPr lang="en-US" dirty="0" err="1"/>
              <a:t>aantal</a:t>
            </a:r>
            <a:r>
              <a:rPr lang="en-US" dirty="0"/>
              <a:t> </a:t>
            </a:r>
            <a:r>
              <a:rPr lang="en-US" dirty="0" err="1"/>
              <a:t>vragen</a:t>
            </a:r>
            <a:r>
              <a:rPr lang="en-US" dirty="0"/>
              <a:t> </a:t>
            </a:r>
            <a:r>
              <a:rPr lang="en-US" dirty="0" err="1"/>
              <a:t>voor</a:t>
            </a:r>
            <a:r>
              <a:rPr lang="en-US" dirty="0"/>
              <a:t> </a:t>
            </a:r>
            <a:r>
              <a:rPr lang="en-US" dirty="0" err="1"/>
              <a:t>hij</a:t>
            </a:r>
            <a:r>
              <a:rPr lang="en-US" dirty="0"/>
              <a:t> de </a:t>
            </a:r>
            <a:r>
              <a:rPr lang="en-US" dirty="0" err="1"/>
              <a:t>stap</a:t>
            </a:r>
            <a:r>
              <a:rPr lang="en-US" dirty="0"/>
              <a:t> </a:t>
            </a:r>
            <a:r>
              <a:rPr lang="en-US" dirty="0" err="1"/>
              <a:t>kan</a:t>
            </a:r>
            <a:r>
              <a:rPr lang="en-US" dirty="0"/>
              <a:t> </a:t>
            </a:r>
            <a:r>
              <a:rPr lang="en-US" dirty="0" err="1"/>
              <a:t>zetten</a:t>
            </a:r>
            <a:r>
              <a:rPr lang="en-US" dirty="0"/>
              <a:t>. </a:t>
            </a:r>
            <a:r>
              <a:rPr lang="en-US" dirty="0" err="1"/>
              <a:t>Zoals</a:t>
            </a:r>
            <a:r>
              <a:rPr lang="en-US" dirty="0"/>
              <a:t> … de 10 </a:t>
            </a:r>
            <a:r>
              <a:rPr lang="en-US" dirty="0" err="1"/>
              <a:t>vragen</a:t>
            </a:r>
            <a:r>
              <a:rPr lang="en-US" dirty="0"/>
              <a:t> We </a:t>
            </a:r>
            <a:r>
              <a:rPr lang="en-US" dirty="0" err="1"/>
              <a:t>lichten</a:t>
            </a:r>
            <a:r>
              <a:rPr lang="en-US" dirty="0"/>
              <a:t> </a:t>
            </a:r>
            <a:r>
              <a:rPr lang="en-US" dirty="0" err="1"/>
              <a:t>deze</a:t>
            </a:r>
            <a:r>
              <a:rPr lang="en-US" dirty="0"/>
              <a:t> toe.</a:t>
            </a:r>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78CC6E-E321-424B-A6DD-24236C8B85A1}"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668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Indien je een eigen zaak wil starten, dien je naast jouw aansluiting, in hoofdberoep, bijberoep, student, noem maar op te weten onder welke vorm je dit zal doen, of je </a:t>
            </a:r>
            <a:r>
              <a:rPr lang="nl-BE" dirty="0" err="1"/>
              <a:t>maw</a:t>
            </a:r>
            <a:r>
              <a:rPr lang="nl-BE" dirty="0"/>
              <a:t> zal starten met een eenmanszaak of met een vennootschap. </a:t>
            </a:r>
          </a:p>
          <a:p>
            <a:endParaRPr lang="nl-BE" dirty="0"/>
          </a:p>
          <a:p>
            <a:r>
              <a:rPr lang="nl-BE" dirty="0"/>
              <a:t>Wat zijn nu de voordelen van een eenmanszaak?</a:t>
            </a:r>
          </a:p>
          <a:p>
            <a:pPr marL="171450" indent="-171450">
              <a:buFontTx/>
              <a:buChar char="-"/>
            </a:pPr>
            <a:r>
              <a:rPr lang="nl-BE" dirty="0"/>
              <a:t>Eerst en vooral de snelheid waarmee je een eenmanszaak kan starten (Wij als </a:t>
            </a:r>
            <a:r>
              <a:rPr lang="nl-BE" dirty="0" err="1"/>
              <a:t>ondernemingsloket</a:t>
            </a:r>
            <a:r>
              <a:rPr lang="nl-BE" dirty="0"/>
              <a:t> hebben een beperkt aantal gegevens van je nodig, maken je ondernemingsnummer bekend en kunnen dan onmiddellijk de </a:t>
            </a:r>
            <a:r>
              <a:rPr lang="nl-BE" dirty="0" err="1"/>
              <a:t>KBOinschrijving</a:t>
            </a:r>
            <a:r>
              <a:rPr lang="nl-BE" dirty="0"/>
              <a:t> en de </a:t>
            </a:r>
            <a:r>
              <a:rPr lang="nl-BE" dirty="0" err="1"/>
              <a:t>BTWactivatie</a:t>
            </a:r>
            <a:r>
              <a:rPr lang="nl-BE" dirty="0"/>
              <a:t> in orde brengen.)</a:t>
            </a:r>
          </a:p>
          <a:p>
            <a:pPr marL="171450" indent="-171450">
              <a:buFontTx/>
              <a:buChar char="-"/>
            </a:pPr>
            <a:r>
              <a:rPr lang="nl-BE" dirty="0"/>
              <a:t>De verplichtingen op vlak van boekhouding en </a:t>
            </a:r>
            <a:r>
              <a:rPr lang="nl-BE" dirty="0" err="1"/>
              <a:t>admin</a:t>
            </a:r>
            <a:r>
              <a:rPr lang="nl-BE" dirty="0"/>
              <a:t> blijven beperkt </a:t>
            </a:r>
            <a:r>
              <a:rPr lang="nl-BE" dirty="0" err="1"/>
              <a:t>ivg</a:t>
            </a:r>
            <a:r>
              <a:rPr lang="nl-BE" dirty="0"/>
              <a:t> met een vennootschap.</a:t>
            </a:r>
          </a:p>
          <a:p>
            <a:pPr marL="171450" indent="-171450">
              <a:buFontTx/>
              <a:buChar char="-"/>
            </a:pPr>
            <a:r>
              <a:rPr lang="nl-BE" dirty="0"/>
              <a:t>De eenvoud zorgt er dan weer voor dat de inkomsten die overblijven na belasting direct naar de ondernemer gaan.</a:t>
            </a:r>
          </a:p>
          <a:p>
            <a:pPr marL="171450" indent="-171450">
              <a:buFontTx/>
              <a:buChar char="-"/>
            </a:pPr>
            <a:endParaRPr lang="nl-BE" dirty="0"/>
          </a:p>
          <a:p>
            <a:pPr marL="0" indent="0">
              <a:buFontTx/>
              <a:buNone/>
            </a:pPr>
            <a:r>
              <a:rPr lang="nl-BE" dirty="0"/>
              <a:t>Elk voordeel heeft natuurlijk z’n nadeel:</a:t>
            </a:r>
          </a:p>
          <a:p>
            <a:pPr marL="0" indent="0">
              <a:buFontTx/>
              <a:buNone/>
            </a:pPr>
            <a:endParaRPr lang="nl-BE" dirty="0"/>
          </a:p>
          <a:p>
            <a:pPr marL="171450" indent="-171450">
              <a:buFontTx/>
              <a:buChar char="-"/>
            </a:pPr>
            <a:r>
              <a:rPr lang="nl-BE" dirty="0"/>
              <a:t>Een belangrijk nadeel is dat je onbeperkt aansprakelijk bent met je privévermogen, als er bv. zou sprake zijn van een faillissement. Dit kan een belangrijke reden waarom veel mensen bv. toch voor een vennootschap te kiezen. Er staat als het ware geen muurtje tussen jouw onderneming en jezelf, wat in bepaalde vennootschapsvormen wel het geval is.</a:t>
            </a:r>
          </a:p>
          <a:p>
            <a:pPr marL="171450" indent="-171450">
              <a:buFontTx/>
              <a:buChar char="-"/>
            </a:pPr>
            <a:r>
              <a:rPr lang="nl-BE" dirty="0"/>
              <a:t>Ten tweede is de opvolging moeilijker. Wat betekent dit? Wel, een eenmanszaak is gekoppeld aan een rijksregisternummer. Als je ooit je zaak wil overlaten zal er altijd een nieuwe onderneming moeten worden gecreëerd om opvolging mogelijk te maken.</a:t>
            </a:r>
          </a:p>
          <a:p>
            <a:pPr marL="171450" indent="-171450">
              <a:buFontTx/>
              <a:buChar char="-"/>
            </a:pPr>
            <a:r>
              <a:rPr lang="nl-BE" dirty="0"/>
              <a:t>De inkomsten worden belast via de personenbelasting. Alle inkomsten (omzet – kosten) komen integraal in de personenbelasting terecht. Je kan deze inkomsten niet reserveren in de eenmanszaak, wat je bv. wel dan weer kan in een vennootschap.</a:t>
            </a:r>
          </a:p>
          <a:p>
            <a:pPr marL="171450" indent="-171450">
              <a:buFontTx/>
              <a:buChar char="-"/>
            </a:pPr>
            <a:endParaRPr lang="nl-BE" dirty="0"/>
          </a:p>
          <a:p>
            <a:pPr marL="171450" indent="-171450">
              <a:buFontTx/>
              <a:buChar char="-"/>
            </a:pPr>
            <a:endParaRPr lang="nl-BE" dirty="0"/>
          </a:p>
          <a:p>
            <a:endParaRPr lang="nl-BE" dirty="0"/>
          </a:p>
          <a:p>
            <a:endParaRPr lang="LID4096"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78CC6E-E321-424B-A6DD-24236C8B85A1}"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014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Twijfel je of een vennootschap voor jou de beste ondernemingsvorm is? We geven je ook hier graag kort de belangrijkste voor- en nadelen:</a:t>
            </a:r>
          </a:p>
          <a:p>
            <a:endParaRPr lang="nl-BE" dirty="0"/>
          </a:p>
          <a:p>
            <a:r>
              <a:rPr lang="nl-BE" dirty="0"/>
              <a:t>-Een vennootschap heeft rechtspersoonlijkheid met eigen rechten en plichten.</a:t>
            </a:r>
          </a:p>
          <a:p>
            <a:r>
              <a:rPr lang="nl-BE" dirty="0"/>
              <a:t>-En soms beperkte aansprakelijkheid: wat betekent dat? Dat je enkel aansprakelijk bent ten belope van het kapitaal dat je hebt ingebracht. Er staat hier dus een muurtje tussen je privévermogen en het vermogen van de vennootschap. </a:t>
            </a:r>
            <a:r>
              <a:rPr lang="nl-BE" dirty="0">
                <a:sym typeface="Wingdings" panose="05000000000000000000" pitchFamily="2" charset="2"/>
              </a:rPr>
              <a:t> meteen het grote verschil met een eenmanszaak</a:t>
            </a:r>
            <a:endParaRPr lang="nl-BE" dirty="0"/>
          </a:p>
          <a:p>
            <a:r>
              <a:rPr lang="nl-BE" dirty="0"/>
              <a:t>-Bedrijfsleiders kunnen zichzelf een loon uitkeren uit de vennootschap maar kunnen ook een deel bewaren in de vennootschap (wat fiscaal dan weer interessant kan zijn)</a:t>
            </a:r>
          </a:p>
          <a:p>
            <a:r>
              <a:rPr lang="nl-BE" dirty="0"/>
              <a:t>-Als je een </a:t>
            </a:r>
            <a:r>
              <a:rPr lang="nl-BE" dirty="0" err="1"/>
              <a:t>venn</a:t>
            </a:r>
            <a:r>
              <a:rPr lang="nl-BE" dirty="0"/>
              <a:t> opneemt moeten er statuten worden opgemaakt met de spelregels van de vennootschap (daarin staat duidelijke afspraken bv. wie beslissingen kan nemen). </a:t>
            </a:r>
          </a:p>
          <a:p>
            <a:pPr marL="171450" indent="-171450">
              <a:buFontTx/>
              <a:buChar char="-"/>
            </a:pPr>
            <a:r>
              <a:rPr lang="nl-BE" dirty="0"/>
              <a:t>Ook naar opvolging toe: de vennootschap kan gewoon blijven bestaan maar van bestuurder of zaakvoerder veranderen. Dit kan niet in een eenmanszaak.</a:t>
            </a:r>
          </a:p>
          <a:p>
            <a:pPr marL="171450" indent="-171450">
              <a:buFontTx/>
              <a:buChar char="-"/>
            </a:pPr>
            <a:endParaRPr lang="nl-BE" dirty="0"/>
          </a:p>
          <a:p>
            <a:pPr marL="171450" indent="-171450">
              <a:buFontTx/>
              <a:buChar char="-"/>
            </a:pPr>
            <a:endParaRPr lang="nl-BE" dirty="0"/>
          </a:p>
          <a:p>
            <a:pPr marL="0" indent="0">
              <a:buFontTx/>
              <a:buNone/>
            </a:pPr>
            <a:r>
              <a:rPr lang="nl-BE" dirty="0"/>
              <a:t>En dan nog de nadelen van een vennootschap:</a:t>
            </a:r>
          </a:p>
          <a:p>
            <a:pPr marL="171450" indent="-171450">
              <a:buFontTx/>
              <a:buChar char="-"/>
            </a:pPr>
            <a:r>
              <a:rPr lang="nl-BE" dirty="0"/>
              <a:t>Die zijn er vnl. op vlak van administratie: er moet een akte worden opgemaakt, </a:t>
            </a:r>
            <a:r>
              <a:rPr lang="nl-BE" dirty="0" err="1"/>
              <a:t>evt</a:t>
            </a:r>
            <a:r>
              <a:rPr lang="nl-BE" dirty="0"/>
              <a:t> langs de notaris worden gegaan, een publicatie neerleggen bij de rechtbank, …</a:t>
            </a:r>
          </a:p>
          <a:p>
            <a:pPr marL="0" indent="0">
              <a:buFontTx/>
              <a:buNone/>
            </a:pPr>
            <a:r>
              <a:rPr lang="nl-BE" dirty="0">
                <a:sym typeface="Wingdings" panose="05000000000000000000" pitchFamily="2" charset="2"/>
              </a:rPr>
              <a:t></a:t>
            </a:r>
            <a:r>
              <a:rPr lang="nl-BE" dirty="0"/>
              <a:t>Dat kost meer tijd en meer geld.</a:t>
            </a:r>
          </a:p>
          <a:p>
            <a:pPr marL="171450" indent="-171450">
              <a:buFontTx/>
              <a:buChar char="-"/>
            </a:pPr>
            <a:r>
              <a:rPr lang="nl-BE" dirty="0"/>
              <a:t>Er zijn zwaardere verplichtingen: neerleggen van een jaarrekening, houden van een algemene vergadering, …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78CC6E-E321-424B-A6DD-24236C8B85A1}"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248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Als je voor een vennootschap kiest, dan moet je ook nog weten de welke.</a:t>
            </a:r>
          </a:p>
          <a:p>
            <a:endParaRPr lang="nl-BE" dirty="0"/>
          </a:p>
          <a:p>
            <a:r>
              <a:rPr lang="nl-BE" dirty="0"/>
              <a:t>De basisvormen vind je terug op de slide: BV, NV, CV en de maatschap waaronder de VOF en de </a:t>
            </a:r>
            <a:r>
              <a:rPr lang="nl-BE" dirty="0" err="1"/>
              <a:t>CommV</a:t>
            </a:r>
            <a:r>
              <a:rPr lang="nl-BE" dirty="0"/>
              <a:t>.</a:t>
            </a:r>
          </a:p>
          <a:p>
            <a:endParaRPr lang="nl-BE" dirty="0"/>
          </a:p>
          <a:p>
            <a:r>
              <a:rPr lang="nl-BE" dirty="0"/>
              <a:t>Het belangrijkste onderscheid </a:t>
            </a:r>
            <a:r>
              <a:rPr lang="nl-BE" dirty="0" err="1"/>
              <a:t>tss</a:t>
            </a:r>
            <a:r>
              <a:rPr lang="nl-BE" dirty="0"/>
              <a:t> deze vennootschappen is dat de bovenste 3 onbeperkte aansprakelijkheid hebben, en de maatschap dit niet heeft.</a:t>
            </a:r>
          </a:p>
          <a:p>
            <a:r>
              <a:rPr lang="nl-BE" dirty="0"/>
              <a:t>De bovenste drie moeten ook verplicht via de notaris worden opgericht.</a:t>
            </a:r>
          </a:p>
          <a:p>
            <a:r>
              <a:rPr lang="nl-BE" dirty="0"/>
              <a:t>De maatschap, VOF en </a:t>
            </a:r>
            <a:r>
              <a:rPr lang="nl-BE" dirty="0" err="1"/>
              <a:t>CommV</a:t>
            </a:r>
            <a:r>
              <a:rPr lang="nl-BE" dirty="0"/>
              <a:t> kunnen wij als ondernemingsloket voor jou in orde brengen.</a:t>
            </a:r>
          </a:p>
          <a:p>
            <a:endParaRPr lang="nl-BE" dirty="0"/>
          </a:p>
          <a:p>
            <a:r>
              <a:rPr lang="nl-BE" dirty="0"/>
              <a:t>In het geval van een vennootschap is het altijd de rechtbank die het ondernemingsnummer bekendmaakt, via een publicatie in het Belgisch staatsblad die wordt neergelegd.</a:t>
            </a:r>
          </a:p>
          <a:p>
            <a:r>
              <a:rPr lang="nl-BE" dirty="0"/>
              <a:t>Dit ondernemingsnummer moet wel nog worden ingeschreven via ons ondernemingsloket in de KBO en bij de BTW, (afhankelijk van de activiteit).</a:t>
            </a:r>
          </a:p>
          <a:p>
            <a:endParaRPr lang="nl-BE" dirty="0"/>
          </a:p>
        </p:txBody>
      </p:sp>
      <p:sp>
        <p:nvSpPr>
          <p:cNvPr id="4" name="Tijdelijke aanduiding voor dianummer 3"/>
          <p:cNvSpPr>
            <a:spLocks noGrp="1"/>
          </p:cNvSpPr>
          <p:nvPr>
            <p:ph type="sldNum" sz="quarter" idx="5"/>
          </p:nvPr>
        </p:nvSpPr>
        <p:spPr/>
        <p:txBody>
          <a:bodyPr/>
          <a:lstStyle/>
          <a:p>
            <a:fld id="{7B78CC6E-E321-424B-A6DD-24236C8B85A1}" type="slidenum">
              <a:rPr lang="fr-BE" smtClean="0"/>
              <a:t>10</a:t>
            </a:fld>
            <a:endParaRPr lang="fr-BE"/>
          </a:p>
        </p:txBody>
      </p:sp>
    </p:spTree>
    <p:extLst>
      <p:ext uri="{BB962C8B-B14F-4D97-AF65-F5344CB8AC3E}">
        <p14:creationId xmlns:p14="http://schemas.microsoft.com/office/powerpoint/2010/main" val="26413112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3" name="Tijdelijke aanduiding voor tekst 5">
            <a:extLst>
              <a:ext uri="{FF2B5EF4-FFF2-40B4-BE49-F238E27FC236}">
                <a16:creationId xmlns:a16="http://schemas.microsoft.com/office/drawing/2014/main" id="{0A157DD7-8BF4-9343-9D83-12A7DF84E0E4}"/>
              </a:ext>
            </a:extLst>
          </p:cNvPr>
          <p:cNvSpPr>
            <a:spLocks noGrp="1"/>
          </p:cNvSpPr>
          <p:nvPr>
            <p:ph type="body" sz="quarter" idx="46" hasCustomPrompt="1"/>
          </p:nvPr>
        </p:nvSpPr>
        <p:spPr>
          <a:xfrm>
            <a:off x="3930709" y="2216492"/>
            <a:ext cx="4346278" cy="2393608"/>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Tree>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dia_4">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7" name="Titel 6"/>
          <p:cNvSpPr>
            <a:spLocks noGrp="1"/>
          </p:cNvSpPr>
          <p:nvPr>
            <p:ph type="title" hasCustomPrompt="1"/>
          </p:nvPr>
        </p:nvSpPr>
        <p:spPr>
          <a:xfrm>
            <a:off x="301094" y="2362765"/>
            <a:ext cx="9696402" cy="1143000"/>
          </a:xfrm>
        </p:spPr>
        <p:txBody>
          <a:bodyPr anchor="b">
            <a:noAutofit/>
          </a:bodyPr>
          <a:lstStyle>
            <a:lvl1pPr algn="ctr">
              <a:lnSpc>
                <a:spcPts val="6000"/>
              </a:lnSpc>
              <a:defRPr lang="nl-NL" sz="4000" b="0" i="0" baseline="0" smtClean="0">
                <a:solidFill>
                  <a:schemeClr val="accent1"/>
                </a:solidFill>
                <a:effectLst/>
              </a:defRPr>
            </a:lvl1pPr>
          </a:lstStyle>
          <a:p>
            <a:r>
              <a:rPr lang="nl-NL" dirty="0"/>
              <a:t>Hoofdstuk</a:t>
            </a:r>
            <a:endParaRPr lang="nl-BE" dirty="0"/>
          </a:p>
        </p:txBody>
      </p:sp>
      <p:sp>
        <p:nvSpPr>
          <p:cNvPr id="3" name="Tijdelijke aanduiding voor tekst 2">
            <a:extLst>
              <a:ext uri="{FF2B5EF4-FFF2-40B4-BE49-F238E27FC236}">
                <a16:creationId xmlns:a16="http://schemas.microsoft.com/office/drawing/2014/main" id="{A485F092-F87F-1742-9C8F-318814C8B9BE}"/>
              </a:ext>
            </a:extLst>
          </p:cNvPr>
          <p:cNvSpPr>
            <a:spLocks noGrp="1"/>
          </p:cNvSpPr>
          <p:nvPr>
            <p:ph type="body" sz="quarter" idx="14" hasCustomPrompt="1"/>
          </p:nvPr>
        </p:nvSpPr>
        <p:spPr>
          <a:xfrm>
            <a:off x="1703512" y="3505765"/>
            <a:ext cx="6912966" cy="2232025"/>
          </a:xfrm>
        </p:spPr>
        <p:txBody>
          <a:bodyPr>
            <a:normAutofit/>
          </a:bodyPr>
          <a:lstStyle>
            <a:lvl1pPr algn="ctr">
              <a:defRPr sz="2800" b="0" i="0">
                <a:latin typeface="+mn-lt"/>
              </a:defRPr>
            </a:lvl1pPr>
          </a:lstStyle>
          <a:p>
            <a:pPr lvl="0"/>
            <a:r>
              <a:rPr lang="en-US" dirty="0" err="1"/>
              <a:t>Bewerken</a:t>
            </a:r>
            <a:r>
              <a:rPr lang="en-US" dirty="0"/>
              <a:t> van Master </a:t>
            </a:r>
            <a:r>
              <a:rPr lang="en-US" dirty="0" err="1"/>
              <a:t>tekststijlen</a:t>
            </a:r>
            <a:endParaRPr lang="en-US" dirty="0"/>
          </a:p>
        </p:txBody>
      </p:sp>
      <p:sp>
        <p:nvSpPr>
          <p:cNvPr id="6" name="Tijdelijke aanduiding voor tekst 5">
            <a:extLst>
              <a:ext uri="{FF2B5EF4-FFF2-40B4-BE49-F238E27FC236}">
                <a16:creationId xmlns:a16="http://schemas.microsoft.com/office/drawing/2014/main" id="{A3D52C1A-32A9-0141-813A-EDCEA1B1CF8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8"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2884026253"/>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Beeld - layout 2">
    <p:spTree>
      <p:nvGrpSpPr>
        <p:cNvPr id="1" name=""/>
        <p:cNvGrpSpPr/>
        <p:nvPr/>
      </p:nvGrpSpPr>
      <p:grpSpPr>
        <a:xfrm>
          <a:off x="0" y="0"/>
          <a:ext cx="0" cy="0"/>
          <a:chOff x="0" y="0"/>
          <a:chExt cx="0" cy="0"/>
        </a:xfrm>
      </p:grpSpPr>
      <p:sp>
        <p:nvSpPr>
          <p:cNvPr id="10" name="Tijdelijke aanduiding voor afbeelding 2">
            <a:extLst>
              <a:ext uri="{FF2B5EF4-FFF2-40B4-BE49-F238E27FC236}">
                <a16:creationId xmlns:a16="http://schemas.microsoft.com/office/drawing/2014/main" id="{C5F6DBDC-D039-E543-83E3-BC1E7283B5F6}"/>
              </a:ext>
            </a:extLst>
          </p:cNvPr>
          <p:cNvSpPr>
            <a:spLocks noGrp="1"/>
          </p:cNvSpPr>
          <p:nvPr>
            <p:ph type="pic" sz="quarter" idx="47" hasCustomPrompt="1"/>
          </p:nvPr>
        </p:nvSpPr>
        <p:spPr>
          <a:xfrm>
            <a:off x="-209006" y="-117566"/>
            <a:ext cx="12610012" cy="7093132"/>
          </a:xfrm>
        </p:spPr>
        <p:txBody>
          <a:bodyPr lIns="576000" tIns="468000" rIns="288000">
            <a:normAutofit/>
          </a:bodyPr>
          <a:lstStyle>
            <a:lvl1pPr marL="0" marR="0" indent="0" algn="ctr" defTabSz="914400" rtl="0" eaLnBrk="1" fontAlgn="auto" latinLnBrk="0" hangingPunct="1">
              <a:lnSpc>
                <a:spcPct val="100000"/>
              </a:lnSpc>
              <a:spcBef>
                <a:spcPct val="20000"/>
              </a:spcBef>
              <a:spcAft>
                <a:spcPts val="0"/>
              </a:spcAft>
              <a:buClr>
                <a:srgbClr val="00B4FF"/>
              </a:buClr>
              <a:buSzTx/>
              <a:buFont typeface="Arial" pitchFamily="34" charset="0"/>
              <a:buNone/>
              <a:tabLst/>
              <a:defRPr sz="1400">
                <a:latin typeface="+mn-lt"/>
                <a:sym typeface="Wingdings" pitchFamily="2" charset="2"/>
              </a:defRPr>
            </a:lvl1pPr>
          </a:lstStyle>
          <a:p>
            <a:pPr marL="0" marR="0" lvl="0" indent="0" algn="ctr" defTabSz="914400" rtl="0" eaLnBrk="1" fontAlgn="auto" latinLnBrk="0" hangingPunct="1">
              <a:lnSpc>
                <a:spcPct val="100000"/>
              </a:lnSpc>
              <a:spcBef>
                <a:spcPct val="20000"/>
              </a:spcBef>
              <a:spcAft>
                <a:spcPts val="0"/>
              </a:spcAft>
              <a:buClr>
                <a:srgbClr val="00B4FF"/>
              </a:buClr>
              <a:buSzTx/>
              <a:buFont typeface="Arial" pitchFamily="34" charset="0"/>
              <a:buNone/>
              <a:tabLst/>
              <a:defRPr/>
            </a:pPr>
            <a:r>
              <a:rPr lang="nl-NL" dirty="0"/>
              <a:t>Klik op de buitenrand en ga naar het menu ‘Invoegen’  ‘afbeelding’</a:t>
            </a:r>
          </a:p>
        </p:txBody>
      </p:sp>
      <p:sp>
        <p:nvSpPr>
          <p:cNvPr id="4" name="Tijdelijke aanduiding voor tekst 4">
            <a:extLst>
              <a:ext uri="{FF2B5EF4-FFF2-40B4-BE49-F238E27FC236}">
                <a16:creationId xmlns:a16="http://schemas.microsoft.com/office/drawing/2014/main" id="{F2E5779B-C9E6-E84E-9861-63BBFBF66FE2}"/>
              </a:ext>
            </a:extLst>
          </p:cNvPr>
          <p:cNvSpPr>
            <a:spLocks noGrp="1"/>
          </p:cNvSpPr>
          <p:nvPr>
            <p:ph type="body" sz="quarter" idx="10" hasCustomPrompt="1"/>
          </p:nvPr>
        </p:nvSpPr>
        <p:spPr>
          <a:xfrm>
            <a:off x="0" y="0"/>
            <a:ext cx="12192000" cy="68580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6" name="Tijdelijke aanduiding voor tekst 5">
            <a:extLst>
              <a:ext uri="{FF2B5EF4-FFF2-40B4-BE49-F238E27FC236}">
                <a16:creationId xmlns:a16="http://schemas.microsoft.com/office/drawing/2014/main" id="{4AB518A6-651A-7F4B-BE7B-AC48818518E6}"/>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5" name="Slide Number Placeholder 7"/>
          <p:cNvSpPr>
            <a:spLocks noGrp="1"/>
          </p:cNvSpPr>
          <p:nvPr>
            <p:ph type="sldNum" sz="quarter" idx="48"/>
          </p:nvPr>
        </p:nvSpPr>
        <p:spPr>
          <a:xfrm>
            <a:off x="0" y="6070129"/>
            <a:ext cx="695325" cy="365125"/>
          </a:xfrm>
        </p:spPr>
        <p:txBody>
          <a:bodyPr/>
          <a:lstStyle>
            <a:lvl1pPr>
              <a:defRPr>
                <a:solidFill>
                  <a:schemeClr val="bg1"/>
                </a:solidFill>
              </a:defRPr>
            </a:lvl1pPr>
          </a:lstStyle>
          <a:p>
            <a:fld id="{FD962AB9-5768-4255-A3FA-5EBB85A48394}" type="slidenum">
              <a:rPr lang="fr-BE" smtClean="0"/>
              <a:pPr/>
              <a:t>‹nr.›</a:t>
            </a:fld>
            <a:endParaRPr lang="fr-BE" dirty="0"/>
          </a:p>
        </p:txBody>
      </p:sp>
    </p:spTree>
    <p:extLst>
      <p:ext uri="{BB962C8B-B14F-4D97-AF65-F5344CB8AC3E}">
        <p14:creationId xmlns:p14="http://schemas.microsoft.com/office/powerpoint/2010/main" val="3259566163"/>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Beeld - layout 3">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59704BD9-8AF6-DF45-AB4E-3C288F603932}"/>
              </a:ext>
            </a:extLst>
          </p:cNvPr>
          <p:cNvSpPr>
            <a:spLocks noGrp="1"/>
          </p:cNvSpPr>
          <p:nvPr>
            <p:ph type="pic" sz="quarter" idx="47" hasCustomPrompt="1"/>
          </p:nvPr>
        </p:nvSpPr>
        <p:spPr>
          <a:xfrm>
            <a:off x="-209006" y="-117566"/>
            <a:ext cx="12610012" cy="7093132"/>
          </a:xfrm>
        </p:spPr>
        <p:txBody>
          <a:bodyPr lIns="576000" tIns="468000" rIns="288000">
            <a:normAutofit/>
          </a:bodyPr>
          <a:lstStyle>
            <a:lvl1pPr marL="0" marR="0" indent="0" algn="ctr" defTabSz="914400" rtl="0" eaLnBrk="1" fontAlgn="auto" latinLnBrk="0" hangingPunct="1">
              <a:lnSpc>
                <a:spcPct val="100000"/>
              </a:lnSpc>
              <a:spcBef>
                <a:spcPct val="20000"/>
              </a:spcBef>
              <a:spcAft>
                <a:spcPts val="0"/>
              </a:spcAft>
              <a:buClr>
                <a:srgbClr val="00B4FF"/>
              </a:buClr>
              <a:buSzTx/>
              <a:buFont typeface="Arial" pitchFamily="34" charset="0"/>
              <a:buNone/>
              <a:tabLst/>
              <a:defRPr sz="1400">
                <a:latin typeface="+mn-lt"/>
                <a:sym typeface="Wingdings" pitchFamily="2" charset="2"/>
              </a:defRPr>
            </a:lvl1pPr>
          </a:lstStyle>
          <a:p>
            <a:pPr marL="0" marR="0" lvl="0" indent="0" algn="ctr" defTabSz="914400" rtl="0" eaLnBrk="1" fontAlgn="auto" latinLnBrk="0" hangingPunct="1">
              <a:lnSpc>
                <a:spcPct val="100000"/>
              </a:lnSpc>
              <a:spcBef>
                <a:spcPct val="20000"/>
              </a:spcBef>
              <a:spcAft>
                <a:spcPts val="0"/>
              </a:spcAft>
              <a:buClr>
                <a:srgbClr val="00B4FF"/>
              </a:buClr>
              <a:buSzTx/>
              <a:buFont typeface="Arial" pitchFamily="34" charset="0"/>
              <a:buNone/>
              <a:tabLst/>
              <a:defRPr/>
            </a:pPr>
            <a:r>
              <a:rPr lang="nl-NL" dirty="0"/>
              <a:t>Klik op de buitenrand en ga naar het menu ‘Invoegen’  ‘afbeelding’</a:t>
            </a:r>
          </a:p>
          <a:p>
            <a:endParaRPr lang="nl-NL" dirty="0"/>
          </a:p>
        </p:txBody>
      </p:sp>
      <p:sp>
        <p:nvSpPr>
          <p:cNvPr id="5" name="Tijdelijke aanduiding voor tekst 4">
            <a:extLst>
              <a:ext uri="{FF2B5EF4-FFF2-40B4-BE49-F238E27FC236}">
                <a16:creationId xmlns:a16="http://schemas.microsoft.com/office/drawing/2014/main" id="{CF5D3E66-58B9-3147-AE43-CF71B0502A1F}"/>
              </a:ext>
            </a:extLst>
          </p:cNvPr>
          <p:cNvSpPr>
            <a:spLocks noGrp="1"/>
          </p:cNvSpPr>
          <p:nvPr>
            <p:ph type="body" sz="quarter" idx="10" hasCustomPrompt="1"/>
          </p:nvPr>
        </p:nvSpPr>
        <p:spPr>
          <a:xfrm>
            <a:off x="0" y="0"/>
            <a:ext cx="12192000" cy="68580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6" name="Tijdelijke aanduiding voor tekst 5">
            <a:extLst>
              <a:ext uri="{FF2B5EF4-FFF2-40B4-BE49-F238E27FC236}">
                <a16:creationId xmlns:a16="http://schemas.microsoft.com/office/drawing/2014/main" id="{A9AC4611-7A82-A047-80A4-9616A69934F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8" name="Slide Number Placeholder 7"/>
          <p:cNvSpPr>
            <a:spLocks noGrp="1"/>
          </p:cNvSpPr>
          <p:nvPr>
            <p:ph type="sldNum" sz="quarter" idx="48"/>
          </p:nvPr>
        </p:nvSpPr>
        <p:spPr>
          <a:xfrm>
            <a:off x="0" y="6070129"/>
            <a:ext cx="695325" cy="365125"/>
          </a:xfrm>
        </p:spPr>
        <p:txBody>
          <a:bodyPr/>
          <a:lstStyle>
            <a:lvl1pPr>
              <a:defRPr>
                <a:solidFill>
                  <a:schemeClr val="bg1"/>
                </a:solidFill>
              </a:defRPr>
            </a:lvl1pPr>
          </a:lstStyle>
          <a:p>
            <a:fld id="{FD962AB9-5768-4255-A3FA-5EBB85A48394}" type="slidenum">
              <a:rPr lang="fr-BE" smtClean="0"/>
              <a:pPr/>
              <a:t>‹nr.›</a:t>
            </a:fld>
            <a:endParaRPr lang="fr-BE" dirty="0"/>
          </a:p>
        </p:txBody>
      </p:sp>
    </p:spTree>
    <p:extLst>
      <p:ext uri="{BB962C8B-B14F-4D97-AF65-F5344CB8AC3E}">
        <p14:creationId xmlns:p14="http://schemas.microsoft.com/office/powerpoint/2010/main" val="696514427"/>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Lege indelin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7"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3173694454"/>
      </p:ext>
    </p:extLst>
  </p:cSld>
  <p:clrMapOvr>
    <a:masterClrMapping/>
  </p:clrMapOvr>
  <p:extLst>
    <p:ext uri="{DCECCB84-F9BA-43D5-87BE-67443E8EF086}">
      <p15:sldGuideLst xmlns:p15="http://schemas.microsoft.com/office/powerpoint/2012/main">
        <p15:guide id="5" pos="3840">
          <p15:clr>
            <a:srgbClr val="FBAE40"/>
          </p15:clr>
        </p15:guide>
        <p15:guide id="6" pos="1345">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Quote - layout 1">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4" name="Titel 6">
            <a:extLst>
              <a:ext uri="{FF2B5EF4-FFF2-40B4-BE49-F238E27FC236}">
                <a16:creationId xmlns:a16="http://schemas.microsoft.com/office/drawing/2014/main" id="{98A0A2B4-3099-3B43-92C4-32658B547C29}"/>
              </a:ext>
            </a:extLst>
          </p:cNvPr>
          <p:cNvSpPr>
            <a:spLocks noGrp="1"/>
          </p:cNvSpPr>
          <p:nvPr>
            <p:ph type="title" hasCustomPrompt="1"/>
          </p:nvPr>
        </p:nvSpPr>
        <p:spPr>
          <a:xfrm>
            <a:off x="5123892" y="1709204"/>
            <a:ext cx="4768953" cy="2693045"/>
          </a:xfrm>
        </p:spPr>
        <p:txBody>
          <a:bodyPr anchor="ctr" anchorCtr="0">
            <a:spAutoFit/>
          </a:bodyPr>
          <a:lstStyle>
            <a:lvl1pPr algn="l">
              <a:lnSpc>
                <a:spcPts val="3000"/>
              </a:lnSpc>
              <a:defRPr lang="nl-NL" sz="2500" b="0" i="0" baseline="0" smtClean="0">
                <a:solidFill>
                  <a:schemeClr val="accent1"/>
                </a:solidFill>
                <a:effectLst/>
              </a:defRPr>
            </a:lvl1pPr>
          </a:lstStyle>
          <a:p>
            <a:r>
              <a:rPr lang="nl-NL" dirty="0"/>
              <a:t>Quote Ed </a:t>
            </a:r>
            <a:r>
              <a:rPr lang="nl-NL" dirty="0" err="1"/>
              <a:t>enihil</a:t>
            </a:r>
            <a:r>
              <a:rPr lang="nl-NL" dirty="0"/>
              <a:t> et </a:t>
            </a:r>
            <a:r>
              <a:rPr lang="nl-NL" dirty="0" err="1"/>
              <a:t>landicabores</a:t>
            </a:r>
            <a:r>
              <a:rPr lang="nl-NL" dirty="0"/>
              <a:t> </a:t>
            </a:r>
            <a:r>
              <a:rPr lang="nl-NL" dirty="0" err="1"/>
              <a:t>autem</a:t>
            </a:r>
            <a:r>
              <a:rPr lang="nl-NL" dirty="0"/>
              <a:t> </a:t>
            </a:r>
            <a:r>
              <a:rPr lang="nl-NL" dirty="0" err="1"/>
              <a:t>eosandis</a:t>
            </a:r>
            <a:r>
              <a:rPr lang="nl-NL" dirty="0"/>
              <a:t> </a:t>
            </a:r>
            <a:r>
              <a:rPr lang="nl-NL" dirty="0" err="1"/>
              <a:t>doluptur</a:t>
            </a:r>
            <a:r>
              <a:rPr lang="nl-NL" dirty="0"/>
              <a:t> </a:t>
            </a:r>
            <a:r>
              <a:rPr lang="nl-NL" dirty="0" err="1"/>
              <a:t>sit</a:t>
            </a:r>
            <a:r>
              <a:rPr lang="nl-NL" dirty="0"/>
              <a:t>, in </a:t>
            </a:r>
            <a:r>
              <a:rPr lang="nl-NL" dirty="0" err="1"/>
              <a:t>nus</a:t>
            </a:r>
            <a:r>
              <a:rPr lang="nl-NL" dirty="0"/>
              <a:t> </a:t>
            </a:r>
            <a:r>
              <a:rPr lang="nl-NL" dirty="0" err="1"/>
              <a:t>eaquam</a:t>
            </a:r>
            <a:r>
              <a:rPr lang="nl-NL" dirty="0"/>
              <a:t> </a:t>
            </a:r>
            <a:r>
              <a:rPr lang="nl-NL" dirty="0" err="1"/>
              <a:t>facerum</a:t>
            </a:r>
            <a:r>
              <a:rPr lang="nl-NL" dirty="0"/>
              <a:t> </a:t>
            </a:r>
            <a:r>
              <a:rPr lang="nl-NL" dirty="0" err="1"/>
              <a:t>volorum</a:t>
            </a:r>
            <a:r>
              <a:rPr lang="nl-NL" dirty="0"/>
              <a:t> re </a:t>
            </a:r>
            <a:r>
              <a:rPr lang="nl-NL" dirty="0" err="1"/>
              <a:t>cusdae</a:t>
            </a:r>
            <a:r>
              <a:rPr lang="nl-NL" dirty="0"/>
              <a:t> </a:t>
            </a:r>
            <a:r>
              <a:rPr lang="nl-NL" dirty="0" err="1"/>
              <a:t>endis</a:t>
            </a:r>
            <a:r>
              <a:rPr lang="nl-NL" dirty="0"/>
              <a:t> </a:t>
            </a:r>
            <a:r>
              <a:rPr lang="nl-NL" dirty="0" err="1"/>
              <a:t>utem</a:t>
            </a:r>
            <a:r>
              <a:rPr lang="nl-NL" dirty="0"/>
              <a:t> </a:t>
            </a:r>
            <a:r>
              <a:rPr lang="nl-NL" dirty="0" err="1"/>
              <a:t>harum</a:t>
            </a:r>
            <a:r>
              <a:rPr lang="nl-NL" dirty="0"/>
              <a:t> </a:t>
            </a:r>
            <a:r>
              <a:rPr lang="nl-NL" dirty="0" err="1"/>
              <a:t>andipsae</a:t>
            </a:r>
            <a:r>
              <a:rPr lang="nl-NL" dirty="0"/>
              <a:t> </a:t>
            </a:r>
            <a:r>
              <a:rPr lang="nl-NL" dirty="0" err="1"/>
              <a:t>porio</a:t>
            </a:r>
            <a:r>
              <a:rPr lang="nl-NL" dirty="0"/>
              <a:t>. </a:t>
            </a:r>
            <a:endParaRPr lang="nl-BE" dirty="0"/>
          </a:p>
        </p:txBody>
      </p:sp>
      <p:sp>
        <p:nvSpPr>
          <p:cNvPr id="6" name="Tijdelijke aanduiding voor tekst 5">
            <a:extLst>
              <a:ext uri="{FF2B5EF4-FFF2-40B4-BE49-F238E27FC236}">
                <a16:creationId xmlns:a16="http://schemas.microsoft.com/office/drawing/2014/main" id="{3397865B-F627-A04D-BC95-D11C91A1D414}"/>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7"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2546086680"/>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Quote - layout 2">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4" name="Titel 6">
            <a:extLst>
              <a:ext uri="{FF2B5EF4-FFF2-40B4-BE49-F238E27FC236}">
                <a16:creationId xmlns:a16="http://schemas.microsoft.com/office/drawing/2014/main" id="{6ACFFAD8-9582-0C40-AE52-461991E6C3D5}"/>
              </a:ext>
            </a:extLst>
          </p:cNvPr>
          <p:cNvSpPr>
            <a:spLocks noGrp="1"/>
          </p:cNvSpPr>
          <p:nvPr>
            <p:ph type="title" hasCustomPrompt="1"/>
          </p:nvPr>
        </p:nvSpPr>
        <p:spPr>
          <a:xfrm>
            <a:off x="3684559" y="2174871"/>
            <a:ext cx="4768953" cy="2693045"/>
          </a:xfrm>
        </p:spPr>
        <p:txBody>
          <a:bodyPr anchor="ctr" anchorCtr="0">
            <a:spAutoFit/>
          </a:bodyPr>
          <a:lstStyle>
            <a:lvl1pPr algn="l">
              <a:lnSpc>
                <a:spcPts val="3000"/>
              </a:lnSpc>
              <a:defRPr lang="nl-NL" sz="2500" b="0" i="0" baseline="0" smtClean="0">
                <a:solidFill>
                  <a:schemeClr val="accent1"/>
                </a:solidFill>
                <a:effectLst/>
              </a:defRPr>
            </a:lvl1pPr>
          </a:lstStyle>
          <a:p>
            <a:r>
              <a:rPr lang="nl-NL" dirty="0"/>
              <a:t>Quote Ed </a:t>
            </a:r>
            <a:r>
              <a:rPr lang="nl-NL" dirty="0" err="1"/>
              <a:t>enihil</a:t>
            </a:r>
            <a:r>
              <a:rPr lang="nl-NL" dirty="0"/>
              <a:t> et </a:t>
            </a:r>
            <a:r>
              <a:rPr lang="nl-NL" dirty="0" err="1"/>
              <a:t>landicabores</a:t>
            </a:r>
            <a:r>
              <a:rPr lang="nl-NL" dirty="0"/>
              <a:t> </a:t>
            </a:r>
            <a:r>
              <a:rPr lang="nl-NL" dirty="0" err="1"/>
              <a:t>autem</a:t>
            </a:r>
            <a:r>
              <a:rPr lang="nl-NL" dirty="0"/>
              <a:t> </a:t>
            </a:r>
            <a:r>
              <a:rPr lang="nl-NL" dirty="0" err="1"/>
              <a:t>eosandis</a:t>
            </a:r>
            <a:r>
              <a:rPr lang="nl-NL" dirty="0"/>
              <a:t> </a:t>
            </a:r>
            <a:r>
              <a:rPr lang="nl-NL" dirty="0" err="1"/>
              <a:t>doluptur</a:t>
            </a:r>
            <a:r>
              <a:rPr lang="nl-NL" dirty="0"/>
              <a:t> </a:t>
            </a:r>
            <a:r>
              <a:rPr lang="nl-NL" dirty="0" err="1"/>
              <a:t>sit</a:t>
            </a:r>
            <a:r>
              <a:rPr lang="nl-NL" dirty="0"/>
              <a:t>, in </a:t>
            </a:r>
            <a:r>
              <a:rPr lang="nl-NL" dirty="0" err="1"/>
              <a:t>nus</a:t>
            </a:r>
            <a:r>
              <a:rPr lang="nl-NL" dirty="0"/>
              <a:t> </a:t>
            </a:r>
            <a:r>
              <a:rPr lang="nl-NL" dirty="0" err="1"/>
              <a:t>eaquam</a:t>
            </a:r>
            <a:r>
              <a:rPr lang="nl-NL" dirty="0"/>
              <a:t> </a:t>
            </a:r>
            <a:r>
              <a:rPr lang="nl-NL" dirty="0" err="1"/>
              <a:t>facerum</a:t>
            </a:r>
            <a:r>
              <a:rPr lang="nl-NL" dirty="0"/>
              <a:t> </a:t>
            </a:r>
            <a:r>
              <a:rPr lang="nl-NL" dirty="0" err="1"/>
              <a:t>volorum</a:t>
            </a:r>
            <a:r>
              <a:rPr lang="nl-NL" dirty="0"/>
              <a:t> re </a:t>
            </a:r>
            <a:r>
              <a:rPr lang="nl-NL" dirty="0" err="1"/>
              <a:t>cusdae</a:t>
            </a:r>
            <a:r>
              <a:rPr lang="nl-NL" dirty="0"/>
              <a:t> </a:t>
            </a:r>
            <a:r>
              <a:rPr lang="nl-NL" dirty="0" err="1"/>
              <a:t>endis</a:t>
            </a:r>
            <a:r>
              <a:rPr lang="nl-NL" dirty="0"/>
              <a:t> </a:t>
            </a:r>
            <a:r>
              <a:rPr lang="nl-NL" dirty="0" err="1"/>
              <a:t>utem</a:t>
            </a:r>
            <a:r>
              <a:rPr lang="nl-NL" dirty="0"/>
              <a:t> </a:t>
            </a:r>
            <a:r>
              <a:rPr lang="nl-NL" dirty="0" err="1"/>
              <a:t>harum</a:t>
            </a:r>
            <a:r>
              <a:rPr lang="nl-NL" dirty="0"/>
              <a:t> </a:t>
            </a:r>
            <a:r>
              <a:rPr lang="nl-NL" dirty="0" err="1"/>
              <a:t>andipsae</a:t>
            </a:r>
            <a:r>
              <a:rPr lang="nl-NL" dirty="0"/>
              <a:t> </a:t>
            </a:r>
            <a:r>
              <a:rPr lang="nl-NL" dirty="0" err="1"/>
              <a:t>porio</a:t>
            </a:r>
            <a:r>
              <a:rPr lang="nl-NL" dirty="0"/>
              <a:t>. </a:t>
            </a:r>
            <a:endParaRPr lang="nl-BE" dirty="0"/>
          </a:p>
        </p:txBody>
      </p:sp>
      <p:sp>
        <p:nvSpPr>
          <p:cNvPr id="6" name="Tijdelijke aanduiding voor tekst 5">
            <a:extLst>
              <a:ext uri="{FF2B5EF4-FFF2-40B4-BE49-F238E27FC236}">
                <a16:creationId xmlns:a16="http://schemas.microsoft.com/office/drawing/2014/main" id="{E9BC8C28-37AA-0C44-A708-92F0D5B1D0A0}"/>
              </a:ext>
            </a:extLst>
          </p:cNvPr>
          <p:cNvSpPr>
            <a:spLocks noGrp="1"/>
          </p:cNvSpPr>
          <p:nvPr>
            <p:ph type="body" sz="quarter" idx="46" hasCustomPrompt="1"/>
          </p:nvPr>
        </p:nvSpPr>
        <p:spPr>
          <a:xfrm>
            <a:off x="10398488" y="6042838"/>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7"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2941486714"/>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Quote - layout 3">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6" name="Titel 6">
            <a:extLst>
              <a:ext uri="{FF2B5EF4-FFF2-40B4-BE49-F238E27FC236}">
                <a16:creationId xmlns:a16="http://schemas.microsoft.com/office/drawing/2014/main" id="{B0ED251F-DAE9-A445-B43A-D169257084CD}"/>
              </a:ext>
            </a:extLst>
          </p:cNvPr>
          <p:cNvSpPr>
            <a:spLocks noGrp="1"/>
          </p:cNvSpPr>
          <p:nvPr>
            <p:ph type="title" hasCustomPrompt="1"/>
          </p:nvPr>
        </p:nvSpPr>
        <p:spPr>
          <a:xfrm>
            <a:off x="3599892" y="1709204"/>
            <a:ext cx="4768953" cy="2693045"/>
          </a:xfrm>
        </p:spPr>
        <p:txBody>
          <a:bodyPr anchor="ctr" anchorCtr="0">
            <a:spAutoFit/>
          </a:bodyPr>
          <a:lstStyle>
            <a:lvl1pPr algn="l">
              <a:lnSpc>
                <a:spcPts val="3000"/>
              </a:lnSpc>
              <a:defRPr lang="nl-NL" sz="2500" b="0" i="0" baseline="0" smtClean="0">
                <a:solidFill>
                  <a:schemeClr val="accent1"/>
                </a:solidFill>
                <a:effectLst/>
              </a:defRPr>
            </a:lvl1pPr>
          </a:lstStyle>
          <a:p>
            <a:r>
              <a:rPr lang="nl-NL" dirty="0"/>
              <a:t>Quote Ed </a:t>
            </a:r>
            <a:r>
              <a:rPr lang="nl-NL" dirty="0" err="1"/>
              <a:t>enihil</a:t>
            </a:r>
            <a:r>
              <a:rPr lang="nl-NL" dirty="0"/>
              <a:t> et </a:t>
            </a:r>
            <a:r>
              <a:rPr lang="nl-NL" dirty="0" err="1"/>
              <a:t>landicabores</a:t>
            </a:r>
            <a:r>
              <a:rPr lang="nl-NL" dirty="0"/>
              <a:t> </a:t>
            </a:r>
            <a:r>
              <a:rPr lang="nl-NL" dirty="0" err="1"/>
              <a:t>autem</a:t>
            </a:r>
            <a:r>
              <a:rPr lang="nl-NL" dirty="0"/>
              <a:t> </a:t>
            </a:r>
            <a:r>
              <a:rPr lang="nl-NL" dirty="0" err="1"/>
              <a:t>eosandis</a:t>
            </a:r>
            <a:r>
              <a:rPr lang="nl-NL" dirty="0"/>
              <a:t> </a:t>
            </a:r>
            <a:r>
              <a:rPr lang="nl-NL" dirty="0" err="1"/>
              <a:t>doluptur</a:t>
            </a:r>
            <a:r>
              <a:rPr lang="nl-NL" dirty="0"/>
              <a:t> </a:t>
            </a:r>
            <a:r>
              <a:rPr lang="nl-NL" dirty="0" err="1"/>
              <a:t>sit</a:t>
            </a:r>
            <a:r>
              <a:rPr lang="nl-NL" dirty="0"/>
              <a:t>, in </a:t>
            </a:r>
            <a:r>
              <a:rPr lang="nl-NL" dirty="0" err="1"/>
              <a:t>nus</a:t>
            </a:r>
            <a:r>
              <a:rPr lang="nl-NL" dirty="0"/>
              <a:t> </a:t>
            </a:r>
            <a:r>
              <a:rPr lang="nl-NL" dirty="0" err="1"/>
              <a:t>eaquam</a:t>
            </a:r>
            <a:r>
              <a:rPr lang="nl-NL" dirty="0"/>
              <a:t> </a:t>
            </a:r>
            <a:r>
              <a:rPr lang="nl-NL" dirty="0" err="1"/>
              <a:t>facerum</a:t>
            </a:r>
            <a:r>
              <a:rPr lang="nl-NL" dirty="0"/>
              <a:t> </a:t>
            </a:r>
            <a:r>
              <a:rPr lang="nl-NL" dirty="0" err="1"/>
              <a:t>volorum</a:t>
            </a:r>
            <a:r>
              <a:rPr lang="nl-NL" dirty="0"/>
              <a:t> re </a:t>
            </a:r>
            <a:r>
              <a:rPr lang="nl-NL" dirty="0" err="1"/>
              <a:t>cusdae</a:t>
            </a:r>
            <a:r>
              <a:rPr lang="nl-NL" dirty="0"/>
              <a:t> </a:t>
            </a:r>
            <a:r>
              <a:rPr lang="nl-NL" dirty="0" err="1"/>
              <a:t>endis</a:t>
            </a:r>
            <a:r>
              <a:rPr lang="nl-NL" dirty="0"/>
              <a:t> </a:t>
            </a:r>
            <a:r>
              <a:rPr lang="nl-NL" dirty="0" err="1"/>
              <a:t>utem</a:t>
            </a:r>
            <a:r>
              <a:rPr lang="nl-NL" dirty="0"/>
              <a:t> </a:t>
            </a:r>
            <a:r>
              <a:rPr lang="nl-NL" dirty="0" err="1"/>
              <a:t>harum</a:t>
            </a:r>
            <a:r>
              <a:rPr lang="nl-NL" dirty="0"/>
              <a:t> </a:t>
            </a:r>
            <a:r>
              <a:rPr lang="nl-NL" dirty="0" err="1"/>
              <a:t>andipsae</a:t>
            </a:r>
            <a:r>
              <a:rPr lang="nl-NL" dirty="0"/>
              <a:t> </a:t>
            </a:r>
            <a:r>
              <a:rPr lang="nl-NL" dirty="0" err="1"/>
              <a:t>porio</a:t>
            </a:r>
            <a:r>
              <a:rPr lang="nl-NL" dirty="0"/>
              <a:t>. </a:t>
            </a:r>
            <a:endParaRPr lang="nl-BE" dirty="0"/>
          </a:p>
        </p:txBody>
      </p:sp>
      <p:sp>
        <p:nvSpPr>
          <p:cNvPr id="4" name="Tijdelijke aanduiding voor tekst 5">
            <a:extLst>
              <a:ext uri="{FF2B5EF4-FFF2-40B4-BE49-F238E27FC236}">
                <a16:creationId xmlns:a16="http://schemas.microsoft.com/office/drawing/2014/main" id="{CA32C16D-7A78-7942-8E62-8E40833472F3}"/>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7"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1901466954"/>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Quote - layout 4">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4" name="Titel 6">
            <a:extLst>
              <a:ext uri="{FF2B5EF4-FFF2-40B4-BE49-F238E27FC236}">
                <a16:creationId xmlns:a16="http://schemas.microsoft.com/office/drawing/2014/main" id="{B1E3E910-64B7-2B49-A579-49CE0656C2D0}"/>
              </a:ext>
            </a:extLst>
          </p:cNvPr>
          <p:cNvSpPr>
            <a:spLocks noGrp="1"/>
          </p:cNvSpPr>
          <p:nvPr>
            <p:ph type="title" hasCustomPrompt="1"/>
          </p:nvPr>
        </p:nvSpPr>
        <p:spPr>
          <a:xfrm>
            <a:off x="3160332" y="2340944"/>
            <a:ext cx="5885077" cy="1923604"/>
          </a:xfrm>
        </p:spPr>
        <p:txBody>
          <a:bodyPr anchor="ctr" anchorCtr="0">
            <a:spAutoFit/>
          </a:bodyPr>
          <a:lstStyle>
            <a:lvl1pPr algn="l">
              <a:lnSpc>
                <a:spcPts val="3000"/>
              </a:lnSpc>
              <a:defRPr lang="nl-NL" sz="2500" b="0" i="0" baseline="0" smtClean="0">
                <a:solidFill>
                  <a:schemeClr val="bg1"/>
                </a:solidFill>
                <a:effectLst/>
              </a:defRPr>
            </a:lvl1pPr>
          </a:lstStyle>
          <a:p>
            <a:r>
              <a:rPr lang="nl-NL" dirty="0"/>
              <a:t>Quote Ed </a:t>
            </a:r>
            <a:r>
              <a:rPr lang="nl-NL" dirty="0" err="1"/>
              <a:t>enihil</a:t>
            </a:r>
            <a:r>
              <a:rPr lang="nl-NL" dirty="0"/>
              <a:t> et </a:t>
            </a:r>
            <a:r>
              <a:rPr lang="nl-NL" dirty="0" err="1"/>
              <a:t>landicabores</a:t>
            </a:r>
            <a:r>
              <a:rPr lang="nl-NL" dirty="0"/>
              <a:t> </a:t>
            </a:r>
            <a:r>
              <a:rPr lang="nl-NL" dirty="0" err="1"/>
              <a:t>autem</a:t>
            </a:r>
            <a:r>
              <a:rPr lang="nl-NL" dirty="0"/>
              <a:t> </a:t>
            </a:r>
            <a:r>
              <a:rPr lang="nl-NL" dirty="0" err="1"/>
              <a:t>eosandis</a:t>
            </a:r>
            <a:r>
              <a:rPr lang="nl-NL" dirty="0"/>
              <a:t> </a:t>
            </a:r>
            <a:r>
              <a:rPr lang="nl-NL" dirty="0" err="1"/>
              <a:t>doluptur</a:t>
            </a:r>
            <a:r>
              <a:rPr lang="nl-NL" dirty="0"/>
              <a:t> </a:t>
            </a:r>
            <a:r>
              <a:rPr lang="nl-NL" dirty="0" err="1"/>
              <a:t>sit</a:t>
            </a:r>
            <a:r>
              <a:rPr lang="nl-NL" dirty="0"/>
              <a:t>, in </a:t>
            </a:r>
            <a:r>
              <a:rPr lang="nl-NL" dirty="0" err="1"/>
              <a:t>nus</a:t>
            </a:r>
            <a:r>
              <a:rPr lang="nl-NL" dirty="0"/>
              <a:t> </a:t>
            </a:r>
            <a:r>
              <a:rPr lang="nl-NL" dirty="0" err="1"/>
              <a:t>eaquam</a:t>
            </a:r>
            <a:r>
              <a:rPr lang="nl-NL" dirty="0"/>
              <a:t> </a:t>
            </a:r>
            <a:r>
              <a:rPr lang="nl-NL" dirty="0" err="1"/>
              <a:t>facerum</a:t>
            </a:r>
            <a:r>
              <a:rPr lang="nl-NL" dirty="0"/>
              <a:t> </a:t>
            </a:r>
            <a:r>
              <a:rPr lang="nl-NL" dirty="0" err="1"/>
              <a:t>volorum</a:t>
            </a:r>
            <a:r>
              <a:rPr lang="nl-NL" dirty="0"/>
              <a:t> re </a:t>
            </a:r>
            <a:r>
              <a:rPr lang="nl-NL" dirty="0" err="1"/>
              <a:t>cusdae</a:t>
            </a:r>
            <a:r>
              <a:rPr lang="nl-NL" dirty="0"/>
              <a:t> </a:t>
            </a:r>
            <a:r>
              <a:rPr lang="nl-NL" dirty="0" err="1"/>
              <a:t>endis</a:t>
            </a:r>
            <a:r>
              <a:rPr lang="nl-NL" dirty="0"/>
              <a:t> </a:t>
            </a:r>
            <a:r>
              <a:rPr lang="nl-NL" dirty="0" err="1"/>
              <a:t>utem</a:t>
            </a:r>
            <a:r>
              <a:rPr lang="nl-NL" dirty="0"/>
              <a:t> </a:t>
            </a:r>
            <a:r>
              <a:rPr lang="nl-NL" dirty="0" err="1"/>
              <a:t>harum</a:t>
            </a:r>
            <a:r>
              <a:rPr lang="nl-NL" dirty="0"/>
              <a:t> </a:t>
            </a:r>
            <a:r>
              <a:rPr lang="nl-NL" dirty="0" err="1"/>
              <a:t>andipsae</a:t>
            </a:r>
            <a:r>
              <a:rPr lang="nl-NL" dirty="0"/>
              <a:t> </a:t>
            </a:r>
            <a:r>
              <a:rPr lang="nl-NL" dirty="0" err="1"/>
              <a:t>porio</a:t>
            </a:r>
            <a:r>
              <a:rPr lang="nl-NL" dirty="0"/>
              <a:t>. </a:t>
            </a:r>
            <a:endParaRPr lang="nl-BE" dirty="0"/>
          </a:p>
        </p:txBody>
      </p:sp>
      <p:sp>
        <p:nvSpPr>
          <p:cNvPr id="6" name="Tijdelijke aanduiding voor tekst 5">
            <a:extLst>
              <a:ext uri="{FF2B5EF4-FFF2-40B4-BE49-F238E27FC236}">
                <a16:creationId xmlns:a16="http://schemas.microsoft.com/office/drawing/2014/main" id="{E098D39A-2E7F-7746-911D-507B13CEEE04}"/>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7"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1264817148"/>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Vragen">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2" name="Rechthoek 1">
            <a:extLst>
              <a:ext uri="{FF2B5EF4-FFF2-40B4-BE49-F238E27FC236}">
                <a16:creationId xmlns:a16="http://schemas.microsoft.com/office/drawing/2014/main" id="{FADF7419-7527-234D-868C-2D2020B17452}"/>
              </a:ext>
            </a:extLst>
          </p:cNvPr>
          <p:cNvSpPr/>
          <p:nvPr/>
        </p:nvSpPr>
        <p:spPr>
          <a:xfrm>
            <a:off x="3057427" y="2834304"/>
            <a:ext cx="6096000" cy="1200329"/>
          </a:xfrm>
          <a:prstGeom prst="rect">
            <a:avLst/>
          </a:prstGeom>
        </p:spPr>
        <p:txBody>
          <a:bodyPr anchor="ctr">
            <a:spAutoFit/>
          </a:bodyPr>
          <a:lstStyle/>
          <a:p>
            <a:pPr algn="ctr"/>
            <a:r>
              <a:rPr kumimoji="0" lang="nl-NL" sz="3600" b="0" i="0" u="none" strike="noStrike" kern="1200" cap="none" spc="0" normalizeH="0" baseline="0" noProof="0" dirty="0">
                <a:ln>
                  <a:noFill/>
                </a:ln>
                <a:solidFill>
                  <a:srgbClr val="7842A4"/>
                </a:solidFill>
                <a:effectLst/>
                <a:uLnTx/>
                <a:uFillTx/>
                <a:latin typeface="Arial Black" panose="020B0A04020102020204"/>
                <a:ea typeface="+mj-ea"/>
                <a:cs typeface="+mj-cs"/>
              </a:rPr>
              <a:t>Vragen of</a:t>
            </a:r>
            <a:br>
              <a:rPr kumimoji="0" lang="nl-NL" sz="3600" b="0" i="0" u="none" strike="noStrike" kern="1200" cap="none" spc="0" normalizeH="0" baseline="0" noProof="0" dirty="0">
                <a:ln>
                  <a:noFill/>
                </a:ln>
                <a:solidFill>
                  <a:srgbClr val="7842A4"/>
                </a:solidFill>
                <a:effectLst/>
                <a:uLnTx/>
                <a:uFillTx/>
                <a:latin typeface="Arial Black" panose="020B0A04020102020204"/>
                <a:ea typeface="+mj-ea"/>
                <a:cs typeface="+mj-cs"/>
              </a:rPr>
            </a:br>
            <a:r>
              <a:rPr kumimoji="0" lang="nl-NL" sz="3600" b="0" i="0" u="none" strike="noStrike" kern="1200" cap="none" spc="0" normalizeH="0" baseline="0" noProof="0" dirty="0">
                <a:ln>
                  <a:noFill/>
                </a:ln>
                <a:solidFill>
                  <a:srgbClr val="7842A4"/>
                </a:solidFill>
                <a:effectLst/>
                <a:uLnTx/>
                <a:uFillTx/>
                <a:latin typeface="Arial Black" panose="020B0A04020102020204"/>
                <a:ea typeface="+mj-ea"/>
                <a:cs typeface="+mj-cs"/>
              </a:rPr>
              <a:t>opmerkingen?</a:t>
            </a:r>
            <a:endParaRPr lang="nl-NL" sz="2800" dirty="0"/>
          </a:p>
        </p:txBody>
      </p:sp>
      <p:sp>
        <p:nvSpPr>
          <p:cNvPr id="4" name="Tijdelijke aanduiding voor tekst 5">
            <a:extLst>
              <a:ext uri="{FF2B5EF4-FFF2-40B4-BE49-F238E27FC236}">
                <a16:creationId xmlns:a16="http://schemas.microsoft.com/office/drawing/2014/main" id="{CADA7D27-3B41-B140-AE58-A4A39801283A}"/>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Tree>
    <p:extLst>
      <p:ext uri="{BB962C8B-B14F-4D97-AF65-F5344CB8AC3E}">
        <p14:creationId xmlns:p14="http://schemas.microsoft.com/office/powerpoint/2010/main" val="1313628745"/>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C1788-1179-4FD2-939D-D0E7D1DA8F49}"/>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B748383-3085-40AE-9626-B5D7EC6269E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02D81A0-96F3-42CC-B4C9-290D2CBF0A91}"/>
              </a:ext>
            </a:extLst>
          </p:cNvPr>
          <p:cNvSpPr>
            <a:spLocks noGrp="1"/>
          </p:cNvSpPr>
          <p:nvPr>
            <p:ph type="dt" sz="half" idx="10"/>
          </p:nvPr>
        </p:nvSpPr>
        <p:spPr/>
        <p:txBody>
          <a:bodyPr/>
          <a:lstStyle/>
          <a:p>
            <a:fld id="{0EC55F86-772E-4ABF-A220-B6585B613591}" type="datetimeFigureOut">
              <a:rPr lang="nl-BE" smtClean="0"/>
              <a:t>13/11/2024</a:t>
            </a:fld>
            <a:endParaRPr lang="nl-BE"/>
          </a:p>
        </p:txBody>
      </p:sp>
      <p:sp>
        <p:nvSpPr>
          <p:cNvPr id="5" name="Tijdelijke aanduiding voor voettekst 4">
            <a:extLst>
              <a:ext uri="{FF2B5EF4-FFF2-40B4-BE49-F238E27FC236}">
                <a16:creationId xmlns:a16="http://schemas.microsoft.com/office/drawing/2014/main" id="{D23D0271-203D-49C4-8E6D-D596B6F1248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39ED31C-FCBD-460E-99A5-013B79522792}"/>
              </a:ext>
            </a:extLst>
          </p:cNvPr>
          <p:cNvSpPr>
            <a:spLocks noGrp="1"/>
          </p:cNvSpPr>
          <p:nvPr>
            <p:ph type="sldNum" sz="quarter" idx="12"/>
          </p:nvPr>
        </p:nvSpPr>
        <p:spPr/>
        <p:txBody>
          <a:bodyPr/>
          <a:lstStyle/>
          <a:p>
            <a:fld id="{3334E2BB-4A93-4508-9DBB-0A169443E7A7}" type="slidenum">
              <a:rPr lang="nl-BE" smtClean="0"/>
              <a:t>‹nr.›</a:t>
            </a:fld>
            <a:endParaRPr lang="nl-BE"/>
          </a:p>
        </p:txBody>
      </p:sp>
    </p:spTree>
    <p:extLst>
      <p:ext uri="{BB962C8B-B14F-4D97-AF65-F5344CB8AC3E}">
        <p14:creationId xmlns:p14="http://schemas.microsoft.com/office/powerpoint/2010/main" val="829903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Hoofdstukdia_5">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7" name="Titel 6"/>
          <p:cNvSpPr>
            <a:spLocks noGrp="1"/>
          </p:cNvSpPr>
          <p:nvPr>
            <p:ph type="title" hasCustomPrompt="1"/>
          </p:nvPr>
        </p:nvSpPr>
        <p:spPr>
          <a:xfrm>
            <a:off x="301094" y="2362765"/>
            <a:ext cx="9696402" cy="1143000"/>
          </a:xfrm>
        </p:spPr>
        <p:txBody>
          <a:bodyPr anchor="b">
            <a:noAutofit/>
          </a:bodyPr>
          <a:lstStyle>
            <a:lvl1pPr algn="ctr">
              <a:lnSpc>
                <a:spcPts val="6000"/>
              </a:lnSpc>
              <a:defRPr lang="nl-NL" sz="4000" b="0" i="0" baseline="0" smtClean="0">
                <a:solidFill>
                  <a:schemeClr val="accent1"/>
                </a:solidFill>
                <a:effectLst/>
              </a:defRPr>
            </a:lvl1pPr>
          </a:lstStyle>
          <a:p>
            <a:r>
              <a:rPr lang="nl-NL" dirty="0"/>
              <a:t>Hoofdstuk</a:t>
            </a:r>
            <a:endParaRPr lang="nl-BE" dirty="0"/>
          </a:p>
        </p:txBody>
      </p:sp>
      <p:sp>
        <p:nvSpPr>
          <p:cNvPr id="3" name="Tijdelijke aanduiding voor tekst 2">
            <a:extLst>
              <a:ext uri="{FF2B5EF4-FFF2-40B4-BE49-F238E27FC236}">
                <a16:creationId xmlns:a16="http://schemas.microsoft.com/office/drawing/2014/main" id="{A485F092-F87F-1742-9C8F-318814C8B9BE}"/>
              </a:ext>
            </a:extLst>
          </p:cNvPr>
          <p:cNvSpPr>
            <a:spLocks noGrp="1"/>
          </p:cNvSpPr>
          <p:nvPr>
            <p:ph type="body" sz="quarter" idx="14" hasCustomPrompt="1"/>
          </p:nvPr>
        </p:nvSpPr>
        <p:spPr>
          <a:xfrm>
            <a:off x="1703512" y="3505765"/>
            <a:ext cx="6912966" cy="2232025"/>
          </a:xfrm>
        </p:spPr>
        <p:txBody>
          <a:bodyPr>
            <a:normAutofit/>
          </a:bodyPr>
          <a:lstStyle>
            <a:lvl1pPr algn="ctr">
              <a:defRPr sz="2800" b="0" i="0">
                <a:latin typeface="+mn-lt"/>
              </a:defRPr>
            </a:lvl1pPr>
          </a:lstStyle>
          <a:p>
            <a:pPr lvl="0"/>
            <a:r>
              <a:rPr lang="en-US" dirty="0" err="1"/>
              <a:t>Bewerken</a:t>
            </a:r>
            <a:r>
              <a:rPr lang="en-US" dirty="0"/>
              <a:t> van Master </a:t>
            </a:r>
            <a:r>
              <a:rPr lang="en-US" dirty="0" err="1"/>
              <a:t>tekststijlen</a:t>
            </a:r>
            <a:endParaRPr lang="en-US" dirty="0"/>
          </a:p>
        </p:txBody>
      </p:sp>
      <p:sp>
        <p:nvSpPr>
          <p:cNvPr id="8" name="Tijdelijke aanduiding voor tekst 5">
            <a:extLst>
              <a:ext uri="{FF2B5EF4-FFF2-40B4-BE49-F238E27FC236}">
                <a16:creationId xmlns:a16="http://schemas.microsoft.com/office/drawing/2014/main" id="{91E029A5-584A-F34E-98A4-55B74C695060}"/>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9"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668576928"/>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genda/inhou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jdelijke aanduiding voor tekst 7"/>
          <p:cNvSpPr>
            <a:spLocks noGrp="1"/>
          </p:cNvSpPr>
          <p:nvPr>
            <p:ph type="body" sz="quarter" idx="36" hasCustomPrompt="1"/>
          </p:nvPr>
        </p:nvSpPr>
        <p:spPr>
          <a:xfrm>
            <a:off x="695326" y="1736812"/>
            <a:ext cx="10801349" cy="3960440"/>
          </a:xfrm>
        </p:spPr>
        <p:txBody>
          <a:bodyPr>
            <a:normAutofit/>
          </a:bodyPr>
          <a:lstStyle>
            <a:lvl1pPr marL="457200" indent="-457200">
              <a:buClr>
                <a:srgbClr val="7843A5"/>
              </a:buClr>
              <a:buSzPct val="100000"/>
              <a:buFont typeface="+mj-lt"/>
              <a:buAutoNum type="arabicPeriod"/>
              <a:defRPr sz="2200">
                <a:solidFill>
                  <a:schemeClr val="accent1"/>
                </a:solidFill>
                <a:latin typeface="+mj-lt"/>
              </a:defRPr>
            </a:lvl1pPr>
            <a:lvl2pPr marL="355600" indent="-342900">
              <a:buClr>
                <a:srgbClr val="7843A5"/>
              </a:buClr>
              <a:buSzPct val="130000"/>
              <a:buFont typeface="+mj-lt"/>
              <a:buAutoNum type="arabicPeriod"/>
              <a:defRPr sz="1800">
                <a:solidFill>
                  <a:schemeClr val="tx1"/>
                </a:solidFill>
              </a:defRPr>
            </a:lvl2pPr>
            <a:lvl3pPr marL="704850" indent="-342900">
              <a:buClr>
                <a:srgbClr val="7843A5"/>
              </a:buClr>
              <a:buSzPct val="120000"/>
              <a:buFont typeface="+mj-lt"/>
              <a:buAutoNum type="arabicPeriod"/>
              <a:defRPr sz="1800">
                <a:solidFill>
                  <a:schemeClr val="tx1"/>
                </a:solidFill>
              </a:defRPr>
            </a:lvl3pPr>
            <a:lvl4pPr marL="1235075" indent="-342900">
              <a:buClr>
                <a:srgbClr val="7843A5"/>
              </a:buClr>
              <a:buSzPct val="110000"/>
              <a:buFont typeface="+mj-lt"/>
              <a:buAutoNum type="arabicPeriod"/>
              <a:defRPr sz="1600">
                <a:solidFill>
                  <a:schemeClr val="tx1"/>
                </a:solidFill>
              </a:defRPr>
            </a:lvl4pPr>
            <a:lvl5pPr marL="1598612" indent="-342900">
              <a:buClr>
                <a:srgbClr val="7843A5"/>
              </a:buClr>
              <a:buSzPct val="100000"/>
              <a:buFont typeface="+mj-lt"/>
              <a:buAutoNum type="arabicPeriod"/>
              <a:tabLst/>
              <a:defRPr sz="1400">
                <a:solidFill>
                  <a:schemeClr val="tx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tel 2">
            <a:extLst>
              <a:ext uri="{FF2B5EF4-FFF2-40B4-BE49-F238E27FC236}">
                <a16:creationId xmlns:a16="http://schemas.microsoft.com/office/drawing/2014/main" id="{974B040C-63DF-2541-BA46-5B51C75F2B9A}"/>
              </a:ext>
            </a:extLst>
          </p:cNvPr>
          <p:cNvSpPr>
            <a:spLocks noGrp="1"/>
          </p:cNvSpPr>
          <p:nvPr>
            <p:ph type="title" hasCustomPrompt="1"/>
          </p:nvPr>
        </p:nvSpPr>
        <p:spPr>
          <a:xfrm>
            <a:off x="695325" y="-8062"/>
            <a:ext cx="6368864" cy="1276821"/>
          </a:xfrm>
        </p:spPr>
        <p:txBody>
          <a:bodyPr>
            <a:normAutofit/>
          </a:bodyPr>
          <a:lstStyle>
            <a:lvl1pPr>
              <a:defRPr sz="2500"/>
            </a:lvl1pPr>
          </a:lstStyle>
          <a:p>
            <a:r>
              <a:rPr lang="nl-NL" dirty="0"/>
              <a:t>Titel</a:t>
            </a:r>
          </a:p>
        </p:txBody>
      </p:sp>
      <p:sp>
        <p:nvSpPr>
          <p:cNvPr id="4"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7"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4119557996"/>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el en tekst">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73765"/>
          </a:xfrm>
          <a:prstGeom prst="rect">
            <a:avLst/>
          </a:prstGeom>
        </p:spPr>
      </p:pic>
      <p:sp>
        <p:nvSpPr>
          <p:cNvPr id="12" name="Tijdelijke aanduiding voor tekst 7"/>
          <p:cNvSpPr>
            <a:spLocks noGrp="1"/>
          </p:cNvSpPr>
          <p:nvPr>
            <p:ph type="body" sz="quarter" idx="36" hasCustomPrompt="1"/>
          </p:nvPr>
        </p:nvSpPr>
        <p:spPr>
          <a:xfrm>
            <a:off x="695326" y="1736812"/>
            <a:ext cx="10801349" cy="3960440"/>
          </a:xfrm>
        </p:spPr>
        <p:txBody>
          <a:bodyPr>
            <a:normAutofit/>
          </a:bodyPr>
          <a:lstStyle>
            <a:lvl1pPr marL="0" indent="0">
              <a:buClr>
                <a:srgbClr val="7030A0"/>
              </a:buClr>
              <a:buSzPct val="130000"/>
              <a:buFont typeface="Arial" panose="020B0604020202020204" pitchFamily="34" charset="0"/>
              <a:buNone/>
              <a:defRPr sz="2200">
                <a:solidFill>
                  <a:srgbClr val="3E3D40"/>
                </a:solidFill>
                <a:latin typeface="+mj-lt"/>
              </a:defRPr>
            </a:lvl1pPr>
            <a:lvl2pPr marL="298450" indent="-285750">
              <a:buClrTx/>
              <a:buSzPct val="130000"/>
              <a:buFont typeface="Arial" panose="020B0604020202020204" pitchFamily="34" charset="0"/>
              <a:buChar char="•"/>
              <a:defRPr sz="1800">
                <a:solidFill>
                  <a:srgbClr val="3E3D40"/>
                </a:solidFill>
              </a:defRPr>
            </a:lvl2pPr>
            <a:lvl3pPr>
              <a:buClrTx/>
              <a:buSzPct val="120000"/>
              <a:defRPr sz="1800">
                <a:solidFill>
                  <a:srgbClr val="3E3D40"/>
                </a:solidFill>
              </a:defRPr>
            </a:lvl3pPr>
            <a:lvl4pPr>
              <a:buClrTx/>
              <a:buSzPct val="110000"/>
              <a:defRPr sz="1600">
                <a:solidFill>
                  <a:srgbClr val="3E3D40"/>
                </a:solidFill>
              </a:defRPr>
            </a:lvl4pPr>
            <a:lvl5pPr marL="1422400" indent="-166688">
              <a:buClrTx/>
              <a:buSzPct val="100000"/>
              <a:buFont typeface="Arial" panose="020B0604020202020204" pitchFamily="34" charset="0"/>
              <a:buChar char="•"/>
              <a:tabLst/>
              <a:defRPr sz="1400">
                <a:solidFill>
                  <a:srgbClr val="3E3D40"/>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tel 2">
            <a:extLst>
              <a:ext uri="{FF2B5EF4-FFF2-40B4-BE49-F238E27FC236}">
                <a16:creationId xmlns:a16="http://schemas.microsoft.com/office/drawing/2014/main" id="{5610A2C1-E515-3F44-BB22-C5331D9D4BCF}"/>
              </a:ext>
            </a:extLst>
          </p:cNvPr>
          <p:cNvSpPr>
            <a:spLocks noGrp="1"/>
          </p:cNvSpPr>
          <p:nvPr>
            <p:ph type="title" hasCustomPrompt="1"/>
          </p:nvPr>
        </p:nvSpPr>
        <p:spPr/>
        <p:txBody>
          <a:bodyPr>
            <a:normAutofit/>
          </a:bodyPr>
          <a:lstStyle>
            <a:lvl1pPr>
              <a:defRPr sz="2500"/>
            </a:lvl1pPr>
          </a:lstStyle>
          <a:p>
            <a:r>
              <a:rPr lang="nl-NL" dirty="0"/>
              <a:t>Titel</a:t>
            </a:r>
          </a:p>
        </p:txBody>
      </p:sp>
      <p:sp>
        <p:nvSpPr>
          <p:cNvPr id="6"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8"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ondertitel en teks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73765"/>
          </a:xfrm>
          <a:prstGeom prst="rect">
            <a:avLst/>
          </a:prstGeom>
        </p:spPr>
      </p:pic>
      <p:sp>
        <p:nvSpPr>
          <p:cNvPr id="4" name="Tijdelijke aanduiding voor tekst 7"/>
          <p:cNvSpPr>
            <a:spLocks noGrp="1"/>
          </p:cNvSpPr>
          <p:nvPr>
            <p:ph type="body" sz="quarter" idx="36" hasCustomPrompt="1"/>
          </p:nvPr>
        </p:nvSpPr>
        <p:spPr>
          <a:xfrm>
            <a:off x="695326" y="1736812"/>
            <a:ext cx="10801349" cy="3960440"/>
          </a:xfrm>
        </p:spPr>
        <p:txBody>
          <a:bodyPr>
            <a:normAutofit/>
          </a:bodyPr>
          <a:lstStyle>
            <a:lvl1pPr marL="0" indent="0">
              <a:buClr>
                <a:srgbClr val="7030A0"/>
              </a:buClr>
              <a:buSzPct val="130000"/>
              <a:buFont typeface="Arial" panose="020B0604020202020204" pitchFamily="34" charset="0"/>
              <a:buNone/>
              <a:defRPr sz="2200">
                <a:solidFill>
                  <a:srgbClr val="3E3D40"/>
                </a:solidFill>
                <a:latin typeface="+mj-lt"/>
              </a:defRPr>
            </a:lvl1pPr>
            <a:lvl2pPr marL="298450" indent="-285750">
              <a:buClrTx/>
              <a:buSzPct val="130000"/>
              <a:buFont typeface="Arial" panose="020B0604020202020204" pitchFamily="34" charset="0"/>
              <a:buChar char="•"/>
              <a:defRPr sz="1800">
                <a:solidFill>
                  <a:srgbClr val="3E3D40"/>
                </a:solidFill>
              </a:defRPr>
            </a:lvl2pPr>
            <a:lvl3pPr>
              <a:buClrTx/>
              <a:buSzPct val="120000"/>
              <a:defRPr sz="1800">
                <a:solidFill>
                  <a:srgbClr val="3E3D40"/>
                </a:solidFill>
              </a:defRPr>
            </a:lvl3pPr>
            <a:lvl4pPr>
              <a:buClrTx/>
              <a:buSzPct val="110000"/>
              <a:defRPr sz="1600">
                <a:solidFill>
                  <a:srgbClr val="3E3D40"/>
                </a:solidFill>
              </a:defRPr>
            </a:lvl4pPr>
            <a:lvl5pPr marL="1422400" indent="-166688">
              <a:buClrTx/>
              <a:buSzPct val="100000"/>
              <a:buFont typeface="Arial" panose="020B0604020202020204" pitchFamily="34" charset="0"/>
              <a:buChar char="•"/>
              <a:tabLst/>
              <a:defRPr sz="1400">
                <a:solidFill>
                  <a:srgbClr val="3E3D40"/>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2" name="Text Placeholder 11"/>
          <p:cNvSpPr>
            <a:spLocks noGrp="1"/>
          </p:cNvSpPr>
          <p:nvPr>
            <p:ph type="body" sz="quarter" idx="37" hasCustomPrompt="1"/>
          </p:nvPr>
        </p:nvSpPr>
        <p:spPr>
          <a:xfrm>
            <a:off x="695325" y="1090073"/>
            <a:ext cx="6368864" cy="312010"/>
          </a:xfrm>
        </p:spPr>
        <p:txBody>
          <a:bodyPr>
            <a:normAutofit/>
          </a:bodyPr>
          <a:lstStyle>
            <a:lvl1pPr>
              <a:defRPr>
                <a:latin typeface="+mn-lt"/>
              </a:defRPr>
            </a:lvl1pPr>
          </a:lstStyle>
          <a:p>
            <a:pPr lvl="0"/>
            <a:r>
              <a:rPr lang="en-US" dirty="0" err="1"/>
              <a:t>Ondertitel</a:t>
            </a:r>
            <a:endParaRPr lang="en-US" dirty="0"/>
          </a:p>
        </p:txBody>
      </p:sp>
      <p:sp>
        <p:nvSpPr>
          <p:cNvPr id="13" name="Title 12"/>
          <p:cNvSpPr>
            <a:spLocks noGrp="1"/>
          </p:cNvSpPr>
          <p:nvPr>
            <p:ph type="title" hasCustomPrompt="1"/>
          </p:nvPr>
        </p:nvSpPr>
        <p:spPr/>
        <p:txBody>
          <a:bodyPr/>
          <a:lstStyle>
            <a:lvl1pPr>
              <a:defRPr/>
            </a:lvl1pPr>
          </a:lstStyle>
          <a:p>
            <a:r>
              <a:rPr lang="en-US" dirty="0" err="1"/>
              <a:t>Titel</a:t>
            </a:r>
            <a:endParaRPr lang="nl-BE" dirty="0"/>
          </a:p>
        </p:txBody>
      </p:sp>
      <p:sp>
        <p:nvSpPr>
          <p:cNvPr id="5"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8"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197408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el, tekst en liggende afbeeldin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73765"/>
          </a:xfrm>
          <a:prstGeom prst="rect">
            <a:avLst/>
          </a:prstGeom>
        </p:spPr>
      </p:pic>
      <p:sp>
        <p:nvSpPr>
          <p:cNvPr id="6" name="Tijdelijke aanduiding voor afbeelding 5"/>
          <p:cNvSpPr>
            <a:spLocks noGrp="1"/>
          </p:cNvSpPr>
          <p:nvPr>
            <p:ph type="pic" sz="quarter" idx="36"/>
          </p:nvPr>
        </p:nvSpPr>
        <p:spPr>
          <a:xfrm>
            <a:off x="6095999" y="1773237"/>
            <a:ext cx="5400675" cy="3924301"/>
          </a:xfrm>
        </p:spPr>
        <p:txBody>
          <a:bodyPr/>
          <a:lstStyle>
            <a:lvl1pPr>
              <a:defRPr>
                <a:noFill/>
              </a:defRPr>
            </a:lvl1pPr>
          </a:lstStyle>
          <a:p>
            <a:r>
              <a:rPr lang="nl-NL"/>
              <a:t>Klik op het pictogram als u een afbeelding wilt toevoegen</a:t>
            </a:r>
            <a:endParaRPr lang="nl-BE" dirty="0"/>
          </a:p>
        </p:txBody>
      </p:sp>
      <p:sp>
        <p:nvSpPr>
          <p:cNvPr id="16" name="Tijdelijke aanduiding voor tekst 4"/>
          <p:cNvSpPr>
            <a:spLocks noGrp="1"/>
          </p:cNvSpPr>
          <p:nvPr>
            <p:ph type="body" sz="quarter" idx="39" hasCustomPrompt="1"/>
          </p:nvPr>
        </p:nvSpPr>
        <p:spPr>
          <a:xfrm>
            <a:off x="695325" y="1736812"/>
            <a:ext cx="4752603" cy="3960726"/>
          </a:xfrm>
        </p:spPr>
        <p:txBody>
          <a:bodyPr/>
          <a:lstStyle>
            <a:lvl1pPr marL="0" indent="0">
              <a:buClr>
                <a:schemeClr val="accent1"/>
              </a:buClr>
              <a:buFontTx/>
              <a:buNone/>
              <a:defRPr sz="2200">
                <a:solidFill>
                  <a:schemeClr val="tx1"/>
                </a:solidFill>
                <a:latin typeface="+mj-lt"/>
              </a:defRPr>
            </a:lvl1pPr>
            <a:lvl2pPr marL="12700" indent="0">
              <a:buClr>
                <a:schemeClr val="accent1"/>
              </a:buClr>
              <a:buFontTx/>
              <a:buNone/>
              <a:defRPr sz="1800">
                <a:solidFill>
                  <a:schemeClr val="tx1"/>
                </a:solidFill>
              </a:defRPr>
            </a:lvl2pPr>
            <a:lvl3pPr>
              <a:buClr>
                <a:schemeClr val="accent1"/>
              </a:buClr>
              <a:defRPr sz="1800">
                <a:solidFill>
                  <a:schemeClr val="tx1"/>
                </a:solidFill>
              </a:defRPr>
            </a:lvl3pPr>
            <a:lvl4pPr>
              <a:buClr>
                <a:schemeClr val="accent1"/>
              </a:buClr>
              <a:defRPr sz="1600">
                <a:solidFill>
                  <a:schemeClr val="tx1"/>
                </a:solidFill>
              </a:defRPr>
            </a:lvl4pPr>
          </a:lstStyle>
          <a:p>
            <a:pPr lvl="0"/>
            <a:r>
              <a:rPr lang="en-US" dirty="0" err="1"/>
              <a:t>Bewerken</a:t>
            </a:r>
            <a:r>
              <a:rPr lang="en-US" dirty="0"/>
              <a:t> van Master </a:t>
            </a:r>
            <a:r>
              <a:rPr lang="en-US" dirty="0" err="1"/>
              <a:t>tekststijlen</a:t>
            </a:r>
            <a:endParaRPr lang="en-US" dirty="0"/>
          </a:p>
          <a:p>
            <a:pPr lvl="1"/>
            <a:r>
              <a:rPr lang="nl-NL" dirty="0"/>
              <a:t>Tweede niveau</a:t>
            </a:r>
          </a:p>
          <a:p>
            <a:pPr lvl="2"/>
            <a:r>
              <a:rPr lang="nl-NL" dirty="0"/>
              <a:t>Derde niveau</a:t>
            </a:r>
          </a:p>
          <a:p>
            <a:pPr lvl="3"/>
            <a:r>
              <a:rPr lang="nl-NL" dirty="0"/>
              <a:t>Vierde niveau</a:t>
            </a:r>
          </a:p>
          <a:p>
            <a:pPr lvl="0"/>
            <a:endParaRPr lang="en-US" dirty="0"/>
          </a:p>
        </p:txBody>
      </p:sp>
      <p:sp>
        <p:nvSpPr>
          <p:cNvPr id="5" name="Titel 4">
            <a:extLst>
              <a:ext uri="{FF2B5EF4-FFF2-40B4-BE49-F238E27FC236}">
                <a16:creationId xmlns:a16="http://schemas.microsoft.com/office/drawing/2014/main" id="{1E02D03D-6304-D04D-BDDF-8E0F8BAB81D7}"/>
              </a:ext>
            </a:extLst>
          </p:cNvPr>
          <p:cNvSpPr>
            <a:spLocks noGrp="1"/>
          </p:cNvSpPr>
          <p:nvPr>
            <p:ph type="title" hasCustomPrompt="1"/>
          </p:nvPr>
        </p:nvSpPr>
        <p:spPr/>
        <p:txBody>
          <a:bodyPr>
            <a:normAutofit/>
          </a:bodyPr>
          <a:lstStyle>
            <a:lvl1pPr>
              <a:defRPr sz="2500"/>
            </a:lvl1pPr>
          </a:lstStyle>
          <a:p>
            <a:r>
              <a:rPr lang="nl-NL" dirty="0"/>
              <a:t>Titel</a:t>
            </a:r>
          </a:p>
        </p:txBody>
      </p:sp>
      <p:sp>
        <p:nvSpPr>
          <p:cNvPr id="9"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8"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97675631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el, tekst en staande afbeeldin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73765"/>
          </a:xfrm>
          <a:prstGeom prst="rect">
            <a:avLst/>
          </a:prstGeom>
        </p:spPr>
      </p:pic>
      <p:sp>
        <p:nvSpPr>
          <p:cNvPr id="6" name="Tijdelijke aanduiding voor afbeelding 5"/>
          <p:cNvSpPr>
            <a:spLocks noGrp="1" noChangeAspect="1"/>
          </p:cNvSpPr>
          <p:nvPr>
            <p:ph type="pic" sz="quarter" idx="36"/>
          </p:nvPr>
        </p:nvSpPr>
        <p:spPr>
          <a:xfrm>
            <a:off x="7467599" y="1773238"/>
            <a:ext cx="4029075" cy="3924299"/>
          </a:xfrm>
        </p:spPr>
        <p:txBody>
          <a:bodyPr/>
          <a:lstStyle>
            <a:lvl1pPr algn="l">
              <a:defRPr>
                <a:noFill/>
              </a:defRPr>
            </a:lvl1pPr>
          </a:lstStyle>
          <a:p>
            <a:r>
              <a:rPr lang="nl-NL"/>
              <a:t>Klik op het pictogram als u een afbeelding wilt toevoegen</a:t>
            </a:r>
            <a:endParaRPr lang="nl-BE" dirty="0"/>
          </a:p>
        </p:txBody>
      </p:sp>
      <p:sp>
        <p:nvSpPr>
          <p:cNvPr id="12" name="Tijdelijke aanduiding voor tekst 11"/>
          <p:cNvSpPr>
            <a:spLocks noGrp="1"/>
          </p:cNvSpPr>
          <p:nvPr>
            <p:ph type="body" sz="quarter" idx="39" hasCustomPrompt="1"/>
          </p:nvPr>
        </p:nvSpPr>
        <p:spPr>
          <a:xfrm>
            <a:off x="697154" y="1736812"/>
            <a:ext cx="6070921" cy="3960725"/>
          </a:xfrm>
        </p:spPr>
        <p:txBody>
          <a:bodyPr/>
          <a:lstStyle>
            <a:lvl1pPr marL="0" indent="0">
              <a:buClr>
                <a:schemeClr val="accent1"/>
              </a:buClr>
              <a:buFontTx/>
              <a:buNone/>
              <a:defRPr sz="2200">
                <a:solidFill>
                  <a:schemeClr val="tx1"/>
                </a:solidFill>
              </a:defRPr>
            </a:lvl1pPr>
            <a:lvl2pPr marL="12700" indent="0">
              <a:buClr>
                <a:schemeClr val="accent1"/>
              </a:buClr>
              <a:buFontTx/>
              <a:buNone/>
              <a:defRPr sz="1800">
                <a:solidFill>
                  <a:schemeClr val="tx1"/>
                </a:solidFill>
              </a:defRPr>
            </a:lvl2pPr>
            <a:lvl3pPr>
              <a:buClr>
                <a:schemeClr val="accent1"/>
              </a:buClr>
              <a:defRPr sz="1800">
                <a:solidFill>
                  <a:schemeClr val="tx1"/>
                </a:solidFill>
              </a:defRPr>
            </a:lvl3pPr>
            <a:lvl4pPr>
              <a:buClr>
                <a:schemeClr val="accent1"/>
              </a:buClr>
              <a:defRPr sz="1600">
                <a:solidFill>
                  <a:schemeClr val="tx1"/>
                </a:solidFill>
              </a:defRPr>
            </a:lvl4pPr>
            <a:lvl5pPr>
              <a:buClr>
                <a:schemeClr val="accent1"/>
              </a:buClr>
              <a:defRPr sz="1400">
                <a:solidFill>
                  <a:schemeClr val="tx1"/>
                </a:solidFill>
              </a:defRPr>
            </a:lvl5pPr>
          </a:lstStyle>
          <a:p>
            <a:pPr lvl="0"/>
            <a:r>
              <a:rPr lang="en-US" dirty="0" err="1"/>
              <a:t>Bewerken</a:t>
            </a:r>
            <a:r>
              <a:rPr lang="en-US" dirty="0"/>
              <a:t> van Master </a:t>
            </a:r>
            <a:r>
              <a:rPr lang="en-US" dirty="0" err="1"/>
              <a:t>tekststijlen</a:t>
            </a:r>
            <a:endParaRPr lang="en-US" dirty="0"/>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 name="Titel 1">
            <a:extLst>
              <a:ext uri="{FF2B5EF4-FFF2-40B4-BE49-F238E27FC236}">
                <a16:creationId xmlns:a16="http://schemas.microsoft.com/office/drawing/2014/main" id="{572D6032-0045-6842-9887-B6F0B19A634A}"/>
              </a:ext>
            </a:extLst>
          </p:cNvPr>
          <p:cNvSpPr>
            <a:spLocks noGrp="1"/>
          </p:cNvSpPr>
          <p:nvPr>
            <p:ph type="title" hasCustomPrompt="1"/>
          </p:nvPr>
        </p:nvSpPr>
        <p:spPr/>
        <p:txBody>
          <a:bodyPr>
            <a:normAutofit/>
          </a:bodyPr>
          <a:lstStyle>
            <a:lvl1pPr>
              <a:defRPr sz="2500"/>
            </a:lvl1pPr>
          </a:lstStyle>
          <a:p>
            <a:r>
              <a:rPr lang="nl-NL" dirty="0"/>
              <a:t>Titel</a:t>
            </a:r>
          </a:p>
        </p:txBody>
      </p:sp>
      <p:sp>
        <p:nvSpPr>
          <p:cNvPr id="8"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10"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Grafiek">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73765"/>
          </a:xfrm>
          <a:prstGeom prst="rect">
            <a:avLst/>
          </a:prstGeom>
        </p:spPr>
      </p:pic>
      <p:sp>
        <p:nvSpPr>
          <p:cNvPr id="6" name="Rechthoek 5"/>
          <p:cNvSpPr/>
          <p:nvPr/>
        </p:nvSpPr>
        <p:spPr>
          <a:xfrm>
            <a:off x="695325" y="1773238"/>
            <a:ext cx="4716599" cy="377983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8" name="Tijdelijke aanduiding voor tekst 4"/>
          <p:cNvSpPr>
            <a:spLocks noGrp="1"/>
          </p:cNvSpPr>
          <p:nvPr>
            <p:ph type="body" sz="quarter" idx="40" hasCustomPrompt="1"/>
          </p:nvPr>
        </p:nvSpPr>
        <p:spPr>
          <a:xfrm>
            <a:off x="694797" y="1736812"/>
            <a:ext cx="4717127" cy="3960726"/>
          </a:xfrm>
        </p:spPr>
        <p:txBody>
          <a:bodyPr/>
          <a:lstStyle>
            <a:lvl1pPr marL="0" indent="0">
              <a:buClr>
                <a:schemeClr val="accent1"/>
              </a:buClr>
              <a:buFontTx/>
              <a:buNone/>
              <a:defRPr sz="2200">
                <a:solidFill>
                  <a:schemeClr val="tx1"/>
                </a:solidFill>
              </a:defRPr>
            </a:lvl1pPr>
            <a:lvl2pPr marL="12700" indent="0">
              <a:buClr>
                <a:schemeClr val="accent1"/>
              </a:buClr>
              <a:buFontTx/>
              <a:buNone/>
              <a:defRPr sz="1800">
                <a:solidFill>
                  <a:schemeClr val="tx1"/>
                </a:solidFill>
              </a:defRPr>
            </a:lvl2pPr>
            <a:lvl3pPr>
              <a:buClr>
                <a:schemeClr val="accent1"/>
              </a:buClr>
              <a:defRPr sz="1800">
                <a:solidFill>
                  <a:schemeClr val="tx1"/>
                </a:solidFill>
              </a:defRPr>
            </a:lvl3pPr>
            <a:lvl4pPr>
              <a:buClr>
                <a:schemeClr val="accent1"/>
              </a:buClr>
              <a:defRPr sz="1600">
                <a:solidFill>
                  <a:schemeClr val="tx1"/>
                </a:solidFill>
              </a:defRPr>
            </a:lvl4pPr>
          </a:lstStyle>
          <a:p>
            <a:pPr lvl="0"/>
            <a:r>
              <a:rPr lang="en-US" dirty="0" err="1"/>
              <a:t>Bewerken</a:t>
            </a:r>
            <a:r>
              <a:rPr lang="en-US" dirty="0"/>
              <a:t> van Master </a:t>
            </a:r>
            <a:r>
              <a:rPr lang="en-US" dirty="0" err="1"/>
              <a:t>tekststijlen</a:t>
            </a:r>
            <a:endParaRPr lang="en-US" dirty="0"/>
          </a:p>
          <a:p>
            <a:pPr lvl="1"/>
            <a:r>
              <a:rPr lang="nl-NL" dirty="0"/>
              <a:t>Tweede niveau</a:t>
            </a:r>
          </a:p>
          <a:p>
            <a:pPr lvl="2"/>
            <a:r>
              <a:rPr lang="nl-NL" dirty="0"/>
              <a:t>Derde niveau</a:t>
            </a:r>
          </a:p>
          <a:p>
            <a:pPr lvl="3"/>
            <a:r>
              <a:rPr lang="nl-NL" dirty="0"/>
              <a:t>Vierde niveau</a:t>
            </a:r>
          </a:p>
        </p:txBody>
      </p:sp>
      <p:sp>
        <p:nvSpPr>
          <p:cNvPr id="13" name="Tijdelijke aanduiding voor grafiek 4"/>
          <p:cNvSpPr>
            <a:spLocks noGrp="1"/>
          </p:cNvSpPr>
          <p:nvPr>
            <p:ph type="chart" sz="quarter" idx="39" hasCustomPrompt="1"/>
          </p:nvPr>
        </p:nvSpPr>
        <p:spPr>
          <a:xfrm>
            <a:off x="6096000" y="1736812"/>
            <a:ext cx="5397742" cy="3585959"/>
          </a:xfrm>
          <a:solidFill>
            <a:schemeClr val="bg2">
              <a:lumMod val="95000"/>
            </a:schemeClr>
          </a:solidFill>
          <a:ln>
            <a:noFill/>
          </a:ln>
        </p:spPr>
        <p:txBody>
          <a:bodyPr tIns="108000">
            <a:normAutofit/>
          </a:bodyPr>
          <a:lstStyle>
            <a:lvl1pPr marL="0" indent="0" algn="ctr">
              <a:buNone/>
              <a:defRPr sz="1800" b="0" i="0">
                <a:latin typeface="Arial" panose="020B0604020202020204" pitchFamily="34" charset="0"/>
                <a:cs typeface="Arial" panose="020B0604020202020204" pitchFamily="34" charset="0"/>
              </a:defRPr>
            </a:lvl1pPr>
          </a:lstStyle>
          <a:p>
            <a:r>
              <a:rPr lang="en-US" dirty="0" err="1"/>
              <a:t>Klik</a:t>
            </a:r>
            <a:r>
              <a:rPr lang="en-US" dirty="0"/>
              <a:t> op het </a:t>
            </a:r>
            <a:r>
              <a:rPr lang="en-US" dirty="0" err="1"/>
              <a:t>icoon</a:t>
            </a:r>
            <a:r>
              <a:rPr lang="en-US" dirty="0"/>
              <a:t> om </a:t>
            </a:r>
            <a:r>
              <a:rPr lang="en-US" dirty="0" err="1"/>
              <a:t>een</a:t>
            </a:r>
            <a:r>
              <a:rPr lang="en-US" dirty="0"/>
              <a:t> </a:t>
            </a:r>
            <a:r>
              <a:rPr lang="en-US" dirty="0" err="1"/>
              <a:t>grafiek</a:t>
            </a:r>
            <a:r>
              <a:rPr lang="en-US" dirty="0"/>
              <a:t> toe </a:t>
            </a:r>
            <a:r>
              <a:rPr lang="en-US" dirty="0" err="1"/>
              <a:t>te</a:t>
            </a:r>
            <a:r>
              <a:rPr lang="en-US" dirty="0"/>
              <a:t> </a:t>
            </a:r>
            <a:r>
              <a:rPr lang="en-US" dirty="0" err="1"/>
              <a:t>voegen</a:t>
            </a:r>
            <a:endParaRPr lang="nl-BE" dirty="0"/>
          </a:p>
        </p:txBody>
      </p:sp>
      <p:sp>
        <p:nvSpPr>
          <p:cNvPr id="7" name="Titel 6">
            <a:extLst>
              <a:ext uri="{FF2B5EF4-FFF2-40B4-BE49-F238E27FC236}">
                <a16:creationId xmlns:a16="http://schemas.microsoft.com/office/drawing/2014/main" id="{B0147F03-4158-5542-9970-03E002345AC3}"/>
              </a:ext>
            </a:extLst>
          </p:cNvPr>
          <p:cNvSpPr>
            <a:spLocks noGrp="1"/>
          </p:cNvSpPr>
          <p:nvPr>
            <p:ph type="title" hasCustomPrompt="1"/>
          </p:nvPr>
        </p:nvSpPr>
        <p:spPr/>
        <p:txBody>
          <a:bodyPr>
            <a:normAutofit/>
          </a:bodyPr>
          <a:lstStyle>
            <a:lvl1pPr>
              <a:defRPr sz="2500"/>
            </a:lvl1pPr>
          </a:lstStyle>
          <a:p>
            <a:r>
              <a:rPr lang="nl-NL" dirty="0"/>
              <a:t>Titel</a:t>
            </a:r>
          </a:p>
        </p:txBody>
      </p:sp>
      <p:sp>
        <p:nvSpPr>
          <p:cNvPr id="14" name="Tijdelijke aanduiding voor tekst 8">
            <a:extLst>
              <a:ext uri="{FF2B5EF4-FFF2-40B4-BE49-F238E27FC236}">
                <a16:creationId xmlns:a16="http://schemas.microsoft.com/office/drawing/2014/main" id="{5825CA2F-93D7-EF48-97F1-42696CCE0208}"/>
              </a:ext>
            </a:extLst>
          </p:cNvPr>
          <p:cNvSpPr>
            <a:spLocks noGrp="1"/>
          </p:cNvSpPr>
          <p:nvPr>
            <p:ph type="body" sz="quarter" idx="44" hasCustomPrompt="1"/>
          </p:nvPr>
        </p:nvSpPr>
        <p:spPr>
          <a:xfrm>
            <a:off x="7395047" y="5432726"/>
            <a:ext cx="2721104" cy="284749"/>
          </a:xfrm>
          <a:prstGeom prst="roundRect">
            <a:avLst/>
          </a:prstGeom>
          <a:solidFill>
            <a:schemeClr val="accent1"/>
          </a:solidFill>
        </p:spPr>
        <p:txBody>
          <a:bodyPr wrap="square" lIns="108000" tIns="36000" rIns="108000" bIns="36000" anchor="ctr">
            <a:spAutoFit/>
          </a:bodyPr>
          <a:lstStyle>
            <a:lvl1pPr algn="ctr">
              <a:defRPr sz="1200" b="0" i="0">
                <a:solidFill>
                  <a:schemeClr val="bg1"/>
                </a:solidFill>
                <a:latin typeface="Arial" panose="020B0604020202020204" pitchFamily="34" charset="0"/>
                <a:cs typeface="Arial" panose="020B0604020202020204" pitchFamily="34" charset="0"/>
              </a:defRPr>
            </a:lvl1pPr>
          </a:lstStyle>
          <a:p>
            <a:pPr lvl="0"/>
            <a:r>
              <a:rPr lang="en-US" dirty="0" err="1"/>
              <a:t>Bewerken</a:t>
            </a:r>
            <a:r>
              <a:rPr lang="en-US" dirty="0"/>
              <a:t> van Master </a:t>
            </a:r>
            <a:r>
              <a:rPr lang="en-US" dirty="0" err="1"/>
              <a:t>tekststijlen</a:t>
            </a:r>
            <a:endParaRPr lang="en-US" dirty="0"/>
          </a:p>
        </p:txBody>
      </p:sp>
      <p:sp>
        <p:nvSpPr>
          <p:cNvPr id="10"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12"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17525435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abel">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73765"/>
          </a:xfrm>
          <a:prstGeom prst="rect">
            <a:avLst/>
          </a:prstGeom>
        </p:spPr>
      </p:pic>
      <p:sp>
        <p:nvSpPr>
          <p:cNvPr id="14" name="Table Placeholder 2"/>
          <p:cNvSpPr>
            <a:spLocks noGrp="1"/>
          </p:cNvSpPr>
          <p:nvPr>
            <p:ph type="tbl" sz="quarter" idx="41" hasCustomPrompt="1"/>
          </p:nvPr>
        </p:nvSpPr>
        <p:spPr>
          <a:xfrm>
            <a:off x="695325" y="1770696"/>
            <a:ext cx="10777009" cy="3782379"/>
          </a:xfrm>
          <a:solidFill>
            <a:schemeClr val="bg2">
              <a:lumMod val="95000"/>
            </a:schemeClr>
          </a:solidFill>
        </p:spPr>
        <p:txBody>
          <a:bodyPr tIns="180000">
            <a:normAutofit/>
          </a:bodyPr>
          <a:lstStyle>
            <a:lvl1pPr algn="ctr">
              <a:defRPr sz="1800" b="0" i="0">
                <a:latin typeface="Arial" panose="020B0604020202020204" pitchFamily="34" charset="0"/>
                <a:cs typeface="Arial" panose="020B0604020202020204" pitchFamily="34" charset="0"/>
              </a:defRPr>
            </a:lvl1pPr>
          </a:lstStyle>
          <a:p>
            <a:r>
              <a:rPr lang="en-US" dirty="0" err="1"/>
              <a:t>Klik</a:t>
            </a:r>
            <a:r>
              <a:rPr lang="en-US" dirty="0"/>
              <a:t> op het </a:t>
            </a:r>
            <a:r>
              <a:rPr lang="en-US" dirty="0" err="1"/>
              <a:t>icoon</a:t>
            </a:r>
            <a:r>
              <a:rPr lang="en-US" dirty="0"/>
              <a:t> om </a:t>
            </a:r>
            <a:r>
              <a:rPr lang="en-US" dirty="0" err="1"/>
              <a:t>een</a:t>
            </a:r>
            <a:r>
              <a:rPr lang="en-US" dirty="0"/>
              <a:t> </a:t>
            </a:r>
            <a:r>
              <a:rPr lang="en-US" dirty="0" err="1"/>
              <a:t>tabel</a:t>
            </a:r>
            <a:r>
              <a:rPr lang="en-US" dirty="0"/>
              <a:t> toe </a:t>
            </a:r>
            <a:r>
              <a:rPr lang="en-US" dirty="0" err="1"/>
              <a:t>te</a:t>
            </a:r>
            <a:r>
              <a:rPr lang="en-US" dirty="0"/>
              <a:t> </a:t>
            </a:r>
            <a:r>
              <a:rPr lang="en-US" dirty="0" err="1"/>
              <a:t>voegen</a:t>
            </a:r>
            <a:endParaRPr lang="nl-BE" dirty="0"/>
          </a:p>
        </p:txBody>
      </p:sp>
      <p:sp>
        <p:nvSpPr>
          <p:cNvPr id="5" name="Titel 4">
            <a:extLst>
              <a:ext uri="{FF2B5EF4-FFF2-40B4-BE49-F238E27FC236}">
                <a16:creationId xmlns:a16="http://schemas.microsoft.com/office/drawing/2014/main" id="{EA8F4E70-B962-5947-97CA-635D9F8002CD}"/>
              </a:ext>
            </a:extLst>
          </p:cNvPr>
          <p:cNvSpPr>
            <a:spLocks noGrp="1"/>
          </p:cNvSpPr>
          <p:nvPr>
            <p:ph type="title" hasCustomPrompt="1"/>
          </p:nvPr>
        </p:nvSpPr>
        <p:spPr/>
        <p:txBody>
          <a:bodyPr/>
          <a:lstStyle/>
          <a:p>
            <a:r>
              <a:rPr lang="nl-NL" dirty="0"/>
              <a:t>Titel</a:t>
            </a:r>
          </a:p>
        </p:txBody>
      </p:sp>
      <p:sp>
        <p:nvSpPr>
          <p:cNvPr id="15" name="Tijdelijke aanduiding voor tekst 8">
            <a:extLst>
              <a:ext uri="{FF2B5EF4-FFF2-40B4-BE49-F238E27FC236}">
                <a16:creationId xmlns:a16="http://schemas.microsoft.com/office/drawing/2014/main" id="{171C620E-908C-894C-B138-450BE657E25E}"/>
              </a:ext>
            </a:extLst>
          </p:cNvPr>
          <p:cNvSpPr>
            <a:spLocks noGrp="1"/>
          </p:cNvSpPr>
          <p:nvPr>
            <p:ph type="body" sz="quarter" idx="45" hasCustomPrompt="1"/>
          </p:nvPr>
        </p:nvSpPr>
        <p:spPr>
          <a:xfrm>
            <a:off x="4827560" y="5432726"/>
            <a:ext cx="2536884" cy="284749"/>
          </a:xfrm>
          <a:prstGeom prst="roundRect">
            <a:avLst/>
          </a:prstGeom>
          <a:solidFill>
            <a:schemeClr val="accent1"/>
          </a:solidFill>
        </p:spPr>
        <p:txBody>
          <a:bodyPr wrap="none" lIns="108000" tIns="36000" rIns="108000" bIns="36000" anchor="ctr">
            <a:spAutoFit/>
          </a:bodyPr>
          <a:lstStyle>
            <a:lvl1pPr algn="ctr">
              <a:defRPr sz="1200" b="0" i="0">
                <a:solidFill>
                  <a:schemeClr val="bg1"/>
                </a:solidFill>
                <a:latin typeface="Arial" panose="020B0604020202020204" pitchFamily="34" charset="0"/>
                <a:cs typeface="Arial" panose="020B0604020202020204" pitchFamily="34" charset="0"/>
              </a:defRPr>
            </a:lvl1pPr>
          </a:lstStyle>
          <a:p>
            <a:pPr lvl="0"/>
            <a:r>
              <a:rPr lang="en-US" dirty="0" err="1"/>
              <a:t>Bewerken</a:t>
            </a:r>
            <a:r>
              <a:rPr lang="en-US" dirty="0"/>
              <a:t> van Master </a:t>
            </a:r>
            <a:r>
              <a:rPr lang="en-US" dirty="0" err="1"/>
              <a:t>tekststijlen</a:t>
            </a:r>
            <a:endParaRPr lang="en-US" dirty="0"/>
          </a:p>
        </p:txBody>
      </p:sp>
      <p:sp>
        <p:nvSpPr>
          <p:cNvPr id="7"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10"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28428948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Schema">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73765"/>
          </a:xfrm>
          <a:prstGeom prst="rect">
            <a:avLst/>
          </a:prstGeom>
        </p:spPr>
      </p:pic>
      <p:sp>
        <p:nvSpPr>
          <p:cNvPr id="4" name="Rechthoek 3"/>
          <p:cNvSpPr/>
          <p:nvPr/>
        </p:nvSpPr>
        <p:spPr>
          <a:xfrm>
            <a:off x="695324" y="1773237"/>
            <a:ext cx="10801351" cy="381573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1" name="SmartArt Placeholder 5"/>
          <p:cNvSpPr>
            <a:spLocks noGrp="1"/>
          </p:cNvSpPr>
          <p:nvPr>
            <p:ph type="dgm" sz="quarter" idx="41" hasCustomPrompt="1"/>
          </p:nvPr>
        </p:nvSpPr>
        <p:spPr>
          <a:xfrm>
            <a:off x="695325" y="1770695"/>
            <a:ext cx="10777010" cy="3782380"/>
          </a:xfrm>
        </p:spPr>
        <p:txBody>
          <a:bodyPr tIns="251999">
            <a:normAutofit/>
          </a:bodyPr>
          <a:lstStyle>
            <a:lvl1pPr algn="ctr">
              <a:defRPr sz="1800" b="0" i="0">
                <a:latin typeface="Arial" panose="020B0604020202020204" pitchFamily="34" charset="0"/>
                <a:cs typeface="Arial" panose="020B0604020202020204" pitchFamily="34" charset="0"/>
              </a:defRPr>
            </a:lvl1pPr>
          </a:lstStyle>
          <a:p>
            <a:r>
              <a:rPr lang="en-US" dirty="0" err="1"/>
              <a:t>Klik</a:t>
            </a:r>
            <a:r>
              <a:rPr lang="en-US" dirty="0"/>
              <a:t> op het </a:t>
            </a:r>
            <a:r>
              <a:rPr lang="en-US" dirty="0" err="1"/>
              <a:t>icoon</a:t>
            </a:r>
            <a:r>
              <a:rPr lang="en-US" dirty="0"/>
              <a:t> om </a:t>
            </a:r>
            <a:r>
              <a:rPr lang="en-US" dirty="0" err="1"/>
              <a:t>een</a:t>
            </a:r>
            <a:r>
              <a:rPr lang="en-US" dirty="0"/>
              <a:t> Smart-Art-</a:t>
            </a:r>
            <a:r>
              <a:rPr lang="en-US" dirty="0" err="1"/>
              <a:t>afbeelding</a:t>
            </a:r>
            <a:r>
              <a:rPr lang="en-US" dirty="0"/>
              <a:t> toe </a:t>
            </a:r>
            <a:r>
              <a:rPr lang="en-US" dirty="0" err="1"/>
              <a:t>te</a:t>
            </a:r>
            <a:r>
              <a:rPr lang="en-US" dirty="0"/>
              <a:t> </a:t>
            </a:r>
            <a:r>
              <a:rPr lang="en-US" dirty="0" err="1"/>
              <a:t>voegen</a:t>
            </a:r>
            <a:endParaRPr lang="nl-BE" dirty="0"/>
          </a:p>
        </p:txBody>
      </p:sp>
      <p:sp>
        <p:nvSpPr>
          <p:cNvPr id="5" name="Titel 4">
            <a:extLst>
              <a:ext uri="{FF2B5EF4-FFF2-40B4-BE49-F238E27FC236}">
                <a16:creationId xmlns:a16="http://schemas.microsoft.com/office/drawing/2014/main" id="{2F1C7F86-B191-4343-9FEF-24E21177D766}"/>
              </a:ext>
            </a:extLst>
          </p:cNvPr>
          <p:cNvSpPr>
            <a:spLocks noGrp="1"/>
          </p:cNvSpPr>
          <p:nvPr>
            <p:ph type="title" hasCustomPrompt="1"/>
          </p:nvPr>
        </p:nvSpPr>
        <p:spPr>
          <a:xfrm>
            <a:off x="695325" y="-8062"/>
            <a:ext cx="6368864" cy="1276821"/>
          </a:xfrm>
        </p:spPr>
        <p:txBody>
          <a:bodyPr/>
          <a:lstStyle/>
          <a:p>
            <a:r>
              <a:rPr lang="nl-NL" dirty="0"/>
              <a:t>Titel</a:t>
            </a:r>
          </a:p>
        </p:txBody>
      </p:sp>
      <p:sp>
        <p:nvSpPr>
          <p:cNvPr id="13" name="Tijdelijke aanduiding voor tekst 8">
            <a:extLst>
              <a:ext uri="{FF2B5EF4-FFF2-40B4-BE49-F238E27FC236}">
                <a16:creationId xmlns:a16="http://schemas.microsoft.com/office/drawing/2014/main" id="{BA9DFA82-9BD6-5742-AD1D-301AFC3A2C0F}"/>
              </a:ext>
            </a:extLst>
          </p:cNvPr>
          <p:cNvSpPr>
            <a:spLocks noGrp="1"/>
          </p:cNvSpPr>
          <p:nvPr>
            <p:ph type="body" sz="quarter" idx="45" hasCustomPrompt="1"/>
          </p:nvPr>
        </p:nvSpPr>
        <p:spPr>
          <a:xfrm>
            <a:off x="4827560" y="5432726"/>
            <a:ext cx="2536884" cy="284749"/>
          </a:xfrm>
          <a:prstGeom prst="roundRect">
            <a:avLst/>
          </a:prstGeom>
          <a:solidFill>
            <a:schemeClr val="accent1"/>
          </a:solidFill>
        </p:spPr>
        <p:txBody>
          <a:bodyPr wrap="none" lIns="108000" tIns="36000" rIns="108000" bIns="36000" anchor="ctr">
            <a:spAutoFit/>
          </a:bodyPr>
          <a:lstStyle>
            <a:lvl1pPr algn="ctr">
              <a:defRPr sz="1200" b="0" i="0">
                <a:solidFill>
                  <a:schemeClr val="bg1"/>
                </a:solidFill>
                <a:latin typeface="Arial" panose="020B0604020202020204" pitchFamily="34" charset="0"/>
                <a:cs typeface="Arial" panose="020B0604020202020204" pitchFamily="34" charset="0"/>
              </a:defRPr>
            </a:lvl1pPr>
          </a:lstStyle>
          <a:p>
            <a:pPr lvl="0"/>
            <a:r>
              <a:rPr lang="en-US" dirty="0" err="1"/>
              <a:t>Bewerken</a:t>
            </a:r>
            <a:r>
              <a:rPr lang="en-US" dirty="0"/>
              <a:t> van Master </a:t>
            </a:r>
            <a:r>
              <a:rPr lang="en-US" dirty="0" err="1"/>
              <a:t>tekststijlen</a:t>
            </a:r>
            <a:endParaRPr lang="en-US" dirty="0"/>
          </a:p>
        </p:txBody>
      </p:sp>
      <p:sp>
        <p:nvSpPr>
          <p:cNvPr id="9"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12"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12124818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dia_1">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14" name="Tijdelijke aanduiding voor inhoud 13"/>
          <p:cNvSpPr>
            <a:spLocks noGrp="1"/>
          </p:cNvSpPr>
          <p:nvPr>
            <p:ph sz="quarter" idx="13" hasCustomPrompt="1"/>
          </p:nvPr>
        </p:nvSpPr>
        <p:spPr>
          <a:xfrm>
            <a:off x="2070130" y="3480523"/>
            <a:ext cx="6372708" cy="1154162"/>
          </a:xfrm>
        </p:spPr>
        <p:txBody>
          <a:bodyPr>
            <a:spAutoFit/>
          </a:bodyPr>
          <a:lstStyle>
            <a:lvl1pPr marL="0" indent="0" algn="ctr">
              <a:lnSpc>
                <a:spcPts val="3000"/>
              </a:lnSpc>
              <a:buFontTx/>
              <a:buNone/>
              <a:defRPr lang="nl-NL" sz="3000" b="0" i="0" kern="1200" baseline="0" dirty="0" smtClean="0">
                <a:solidFill>
                  <a:schemeClr val="bg1"/>
                </a:solidFill>
                <a:latin typeface="Arial Black" charset="0"/>
                <a:ea typeface="+mj-ea"/>
                <a:cs typeface="Arial" panose="020B0604020202020204" pitchFamily="34" charset="0"/>
              </a:defRPr>
            </a:lvl1pPr>
          </a:lstStyle>
          <a:p>
            <a:r>
              <a:rPr lang="nl-NL" sz="2800" i="0" dirty="0">
                <a:solidFill>
                  <a:srgbClr val="FFFFFF"/>
                </a:solidFill>
                <a:effectLst/>
                <a:latin typeface="Arial" panose="020B0604020202020204" pitchFamily="34" charset="0"/>
                <a:cs typeface="Arial" panose="020B0604020202020204" pitchFamily="34" charset="0"/>
              </a:rPr>
              <a:t>Voeg de subtitel</a:t>
            </a:r>
            <a:br>
              <a:rPr lang="nl-NL" sz="2800" i="0" dirty="0">
                <a:solidFill>
                  <a:srgbClr val="FFFFFF"/>
                </a:solidFill>
                <a:effectLst/>
                <a:latin typeface="Arial" panose="020B0604020202020204" pitchFamily="34" charset="0"/>
                <a:cs typeface="Arial" panose="020B0604020202020204" pitchFamily="34" charset="0"/>
              </a:rPr>
            </a:br>
            <a:r>
              <a:rPr lang="nl-NL" sz="2800" i="0" dirty="0">
                <a:solidFill>
                  <a:srgbClr val="FFFFFF"/>
                </a:solidFill>
                <a:effectLst/>
                <a:latin typeface="Arial" panose="020B0604020202020204" pitchFamily="34" charset="0"/>
                <a:cs typeface="Arial" panose="020B0604020202020204" pitchFamily="34" charset="0"/>
              </a:rPr>
              <a:t>of omschrijving van</a:t>
            </a:r>
            <a:br>
              <a:rPr lang="nl-NL" sz="2800" i="0" dirty="0">
                <a:solidFill>
                  <a:srgbClr val="FFFFFF"/>
                </a:solidFill>
                <a:effectLst/>
                <a:latin typeface="Arial" panose="020B0604020202020204" pitchFamily="34" charset="0"/>
                <a:cs typeface="Arial" panose="020B0604020202020204" pitchFamily="34" charset="0"/>
              </a:rPr>
            </a:br>
            <a:r>
              <a:rPr lang="nl-NL" sz="2800" i="0" dirty="0">
                <a:solidFill>
                  <a:srgbClr val="FFFFFF"/>
                </a:solidFill>
                <a:effectLst/>
                <a:latin typeface="Arial" panose="020B0604020202020204" pitchFamily="34" charset="0"/>
                <a:cs typeface="Arial" panose="020B0604020202020204" pitchFamily="34" charset="0"/>
              </a:rPr>
              <a:t>de presentatie toe</a:t>
            </a:r>
            <a:endParaRPr lang="nl-BE" dirty="0"/>
          </a:p>
        </p:txBody>
      </p:sp>
      <p:sp>
        <p:nvSpPr>
          <p:cNvPr id="7" name="Titel 6"/>
          <p:cNvSpPr>
            <a:spLocks noGrp="1"/>
          </p:cNvSpPr>
          <p:nvPr>
            <p:ph type="title" hasCustomPrompt="1"/>
          </p:nvPr>
        </p:nvSpPr>
        <p:spPr>
          <a:xfrm>
            <a:off x="2070130" y="2472780"/>
            <a:ext cx="6372708" cy="769441"/>
          </a:xfrm>
        </p:spPr>
        <p:txBody>
          <a:bodyPr>
            <a:spAutoFit/>
          </a:bodyPr>
          <a:lstStyle>
            <a:lvl1pPr algn="ctr">
              <a:lnSpc>
                <a:spcPts val="6000"/>
              </a:lnSpc>
              <a:defRPr lang="nl-NL" sz="4000" b="0" i="0" baseline="0" smtClean="0">
                <a:solidFill>
                  <a:schemeClr val="bg1"/>
                </a:solidFill>
                <a:effectLst/>
              </a:defRPr>
            </a:lvl1pPr>
          </a:lstStyle>
          <a:p>
            <a:r>
              <a:rPr lang="nl-NL" dirty="0"/>
              <a:t>Titel presentatie</a:t>
            </a:r>
            <a:endParaRPr lang="nl-BE" dirty="0"/>
          </a:p>
        </p:txBody>
      </p:sp>
      <p:sp>
        <p:nvSpPr>
          <p:cNvPr id="6" name="Tijdelijke aanduiding voor tekst 5">
            <a:extLst>
              <a:ext uri="{FF2B5EF4-FFF2-40B4-BE49-F238E27FC236}">
                <a16:creationId xmlns:a16="http://schemas.microsoft.com/office/drawing/2014/main" id="{B00ECFE5-E00F-C443-A553-B87F786BE87B}"/>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Tree>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Vast bee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86021D6-FC8A-0846-A71B-2B3CAA36B3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1" y="0"/>
            <a:ext cx="9806717" cy="6858000"/>
          </a:xfrm>
          <a:prstGeom prst="rect">
            <a:avLst/>
          </a:prstGeom>
        </p:spPr>
      </p:pic>
      <p:sp>
        <p:nvSpPr>
          <p:cNvPr id="6" name="Tijdelijke aanduiding voor tekst 4">
            <a:extLst>
              <a:ext uri="{FF2B5EF4-FFF2-40B4-BE49-F238E27FC236}">
                <a16:creationId xmlns:a16="http://schemas.microsoft.com/office/drawing/2014/main" id="{6894D6B1-A2F6-3D45-B58B-91115021F71B}"/>
              </a:ext>
            </a:extLst>
          </p:cNvPr>
          <p:cNvSpPr>
            <a:spLocks noGrp="1"/>
          </p:cNvSpPr>
          <p:nvPr>
            <p:ph type="body" sz="quarter" idx="10" hasCustomPrompt="1"/>
          </p:nvPr>
        </p:nvSpPr>
        <p:spPr>
          <a:xfrm>
            <a:off x="0" y="0"/>
            <a:ext cx="12192000" cy="68580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9" name="Tijdelijke aanduiding voor tekst 5">
            <a:extLst>
              <a:ext uri="{FF2B5EF4-FFF2-40B4-BE49-F238E27FC236}">
                <a16:creationId xmlns:a16="http://schemas.microsoft.com/office/drawing/2014/main" id="{2BE7A8FB-735E-BF42-A87B-20F10F0698C1}"/>
              </a:ext>
            </a:extLst>
          </p:cNvPr>
          <p:cNvSpPr>
            <a:spLocks noGrp="1"/>
          </p:cNvSpPr>
          <p:nvPr>
            <p:ph type="body" sz="quarter" idx="46" hasCustomPrompt="1"/>
          </p:nvPr>
        </p:nvSpPr>
        <p:spPr>
          <a:xfrm>
            <a:off x="10433109" y="5950292"/>
            <a:ext cx="1098187" cy="604800"/>
          </a:xfrm>
          <a:blipFill>
            <a:blip r:embed="rId4"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Tree>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eeld - layout 1">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E98A0008-9E15-624E-BC79-3B161B1BE587}"/>
              </a:ext>
            </a:extLst>
          </p:cNvPr>
          <p:cNvSpPr>
            <a:spLocks noGrp="1"/>
          </p:cNvSpPr>
          <p:nvPr>
            <p:ph type="pic" sz="quarter" idx="47" hasCustomPrompt="1"/>
          </p:nvPr>
        </p:nvSpPr>
        <p:spPr>
          <a:xfrm>
            <a:off x="-209006" y="-117566"/>
            <a:ext cx="12610012" cy="7093132"/>
          </a:xfrm>
        </p:spPr>
        <p:txBody>
          <a:bodyPr lIns="576000" tIns="468000" rIns="288000">
            <a:normAutofit/>
          </a:bodyPr>
          <a:lstStyle>
            <a:lvl1pPr>
              <a:defRPr sz="1400">
                <a:latin typeface="+mn-lt"/>
                <a:sym typeface="Wingdings" pitchFamily="2" charset="2"/>
              </a:defRPr>
            </a:lvl1pPr>
          </a:lstStyle>
          <a:p>
            <a:r>
              <a:rPr lang="nl-NL" dirty="0"/>
              <a:t>Klik op de buitenrand en ga naar het menu ‘Invoegen’  ‘afbeelding'</a:t>
            </a:r>
          </a:p>
        </p:txBody>
      </p:sp>
      <p:sp>
        <p:nvSpPr>
          <p:cNvPr id="6" name="Tijdelijke aanduiding voor tekst 4">
            <a:extLst>
              <a:ext uri="{FF2B5EF4-FFF2-40B4-BE49-F238E27FC236}">
                <a16:creationId xmlns:a16="http://schemas.microsoft.com/office/drawing/2014/main" id="{6894D6B1-A2F6-3D45-B58B-91115021F71B}"/>
              </a:ext>
            </a:extLst>
          </p:cNvPr>
          <p:cNvSpPr>
            <a:spLocks noGrp="1"/>
          </p:cNvSpPr>
          <p:nvPr>
            <p:ph type="body" sz="quarter" idx="10" hasCustomPrompt="1"/>
          </p:nvPr>
        </p:nvSpPr>
        <p:spPr>
          <a:xfrm>
            <a:off x="0" y="0"/>
            <a:ext cx="12192000" cy="68580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5" name="Tijdelijke aanduiding voor tekst 5">
            <a:extLst>
              <a:ext uri="{FF2B5EF4-FFF2-40B4-BE49-F238E27FC236}">
                <a16:creationId xmlns:a16="http://schemas.microsoft.com/office/drawing/2014/main" id="{B3F05048-3600-2C47-A0B3-3B904CBE3D4D}"/>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7" name="Slide Number Placeholder 7"/>
          <p:cNvSpPr>
            <a:spLocks noGrp="1"/>
          </p:cNvSpPr>
          <p:nvPr>
            <p:ph type="sldNum" sz="quarter" idx="48"/>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352131526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Beeld - layout 2">
    <p:spTree>
      <p:nvGrpSpPr>
        <p:cNvPr id="1" name=""/>
        <p:cNvGrpSpPr/>
        <p:nvPr/>
      </p:nvGrpSpPr>
      <p:grpSpPr>
        <a:xfrm>
          <a:off x="0" y="0"/>
          <a:ext cx="0" cy="0"/>
          <a:chOff x="0" y="0"/>
          <a:chExt cx="0" cy="0"/>
        </a:xfrm>
      </p:grpSpPr>
      <p:sp>
        <p:nvSpPr>
          <p:cNvPr id="10" name="Tijdelijke aanduiding voor afbeelding 2">
            <a:extLst>
              <a:ext uri="{FF2B5EF4-FFF2-40B4-BE49-F238E27FC236}">
                <a16:creationId xmlns:a16="http://schemas.microsoft.com/office/drawing/2014/main" id="{C5F6DBDC-D039-E543-83E3-BC1E7283B5F6}"/>
              </a:ext>
            </a:extLst>
          </p:cNvPr>
          <p:cNvSpPr>
            <a:spLocks noGrp="1"/>
          </p:cNvSpPr>
          <p:nvPr>
            <p:ph type="pic" sz="quarter" idx="47" hasCustomPrompt="1"/>
          </p:nvPr>
        </p:nvSpPr>
        <p:spPr>
          <a:xfrm>
            <a:off x="-209006" y="-117566"/>
            <a:ext cx="12610012" cy="7093132"/>
          </a:xfrm>
        </p:spPr>
        <p:txBody>
          <a:bodyPr lIns="576000" tIns="468000" rIns="288000">
            <a:normAutofit/>
          </a:bodyPr>
          <a:lstStyle>
            <a:lvl1pPr marL="0" marR="0" indent="0" algn="ctr" defTabSz="914400" rtl="0" eaLnBrk="1" fontAlgn="auto" latinLnBrk="0" hangingPunct="1">
              <a:lnSpc>
                <a:spcPct val="100000"/>
              </a:lnSpc>
              <a:spcBef>
                <a:spcPct val="20000"/>
              </a:spcBef>
              <a:spcAft>
                <a:spcPts val="0"/>
              </a:spcAft>
              <a:buClr>
                <a:srgbClr val="00B4FF"/>
              </a:buClr>
              <a:buSzTx/>
              <a:buFont typeface="Arial" pitchFamily="34" charset="0"/>
              <a:buNone/>
              <a:tabLst/>
              <a:defRPr sz="1400">
                <a:latin typeface="+mn-lt"/>
                <a:sym typeface="Wingdings" pitchFamily="2" charset="2"/>
              </a:defRPr>
            </a:lvl1pPr>
          </a:lstStyle>
          <a:p>
            <a:pPr marL="0" marR="0" lvl="0" indent="0" algn="ctr" defTabSz="914400" rtl="0" eaLnBrk="1" fontAlgn="auto" latinLnBrk="0" hangingPunct="1">
              <a:lnSpc>
                <a:spcPct val="100000"/>
              </a:lnSpc>
              <a:spcBef>
                <a:spcPct val="20000"/>
              </a:spcBef>
              <a:spcAft>
                <a:spcPts val="0"/>
              </a:spcAft>
              <a:buClr>
                <a:srgbClr val="00B4FF"/>
              </a:buClr>
              <a:buSzTx/>
              <a:buFont typeface="Arial" pitchFamily="34" charset="0"/>
              <a:buNone/>
              <a:tabLst/>
              <a:defRPr/>
            </a:pPr>
            <a:r>
              <a:rPr lang="nl-NL" dirty="0"/>
              <a:t>Klik op de buitenrand en ga naar het menu ‘Invoegen’  ‘afbeelding’</a:t>
            </a:r>
          </a:p>
        </p:txBody>
      </p:sp>
      <p:sp>
        <p:nvSpPr>
          <p:cNvPr id="4" name="Tijdelijke aanduiding voor tekst 4">
            <a:extLst>
              <a:ext uri="{FF2B5EF4-FFF2-40B4-BE49-F238E27FC236}">
                <a16:creationId xmlns:a16="http://schemas.microsoft.com/office/drawing/2014/main" id="{F2E5779B-C9E6-E84E-9861-63BBFBF66FE2}"/>
              </a:ext>
            </a:extLst>
          </p:cNvPr>
          <p:cNvSpPr>
            <a:spLocks noGrp="1"/>
          </p:cNvSpPr>
          <p:nvPr>
            <p:ph type="body" sz="quarter" idx="10" hasCustomPrompt="1"/>
          </p:nvPr>
        </p:nvSpPr>
        <p:spPr>
          <a:xfrm>
            <a:off x="0" y="0"/>
            <a:ext cx="12192000" cy="68580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6" name="Tijdelijke aanduiding voor tekst 5">
            <a:extLst>
              <a:ext uri="{FF2B5EF4-FFF2-40B4-BE49-F238E27FC236}">
                <a16:creationId xmlns:a16="http://schemas.microsoft.com/office/drawing/2014/main" id="{4AB518A6-651A-7F4B-BE7B-AC48818518E6}"/>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5" name="Slide Number Placeholder 7"/>
          <p:cNvSpPr>
            <a:spLocks noGrp="1"/>
          </p:cNvSpPr>
          <p:nvPr>
            <p:ph type="sldNum" sz="quarter" idx="48"/>
          </p:nvPr>
        </p:nvSpPr>
        <p:spPr>
          <a:xfrm>
            <a:off x="0" y="6070129"/>
            <a:ext cx="695325" cy="365125"/>
          </a:xfrm>
        </p:spPr>
        <p:txBody>
          <a:bodyPr/>
          <a:lstStyle>
            <a:lvl1pPr>
              <a:defRPr>
                <a:solidFill>
                  <a:schemeClr val="bg1"/>
                </a:solidFill>
              </a:defRPr>
            </a:lvl1pPr>
          </a:lstStyle>
          <a:p>
            <a:fld id="{FD962AB9-5768-4255-A3FA-5EBB85A48394}" type="slidenum">
              <a:rPr lang="fr-BE" smtClean="0"/>
              <a:pPr/>
              <a:t>‹nr.›</a:t>
            </a:fld>
            <a:endParaRPr lang="fr-BE" dirty="0"/>
          </a:p>
        </p:txBody>
      </p:sp>
    </p:spTree>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Beeld - layout 3">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59704BD9-8AF6-DF45-AB4E-3C288F603932}"/>
              </a:ext>
            </a:extLst>
          </p:cNvPr>
          <p:cNvSpPr>
            <a:spLocks noGrp="1"/>
          </p:cNvSpPr>
          <p:nvPr>
            <p:ph type="pic" sz="quarter" idx="47" hasCustomPrompt="1"/>
          </p:nvPr>
        </p:nvSpPr>
        <p:spPr>
          <a:xfrm>
            <a:off x="-209006" y="-117566"/>
            <a:ext cx="12610012" cy="7093132"/>
          </a:xfrm>
        </p:spPr>
        <p:txBody>
          <a:bodyPr lIns="576000" tIns="468000" rIns="288000">
            <a:normAutofit/>
          </a:bodyPr>
          <a:lstStyle>
            <a:lvl1pPr marL="0" marR="0" indent="0" algn="ctr" defTabSz="914400" rtl="0" eaLnBrk="1" fontAlgn="auto" latinLnBrk="0" hangingPunct="1">
              <a:lnSpc>
                <a:spcPct val="100000"/>
              </a:lnSpc>
              <a:spcBef>
                <a:spcPct val="20000"/>
              </a:spcBef>
              <a:spcAft>
                <a:spcPts val="0"/>
              </a:spcAft>
              <a:buClr>
                <a:srgbClr val="00B4FF"/>
              </a:buClr>
              <a:buSzTx/>
              <a:buFont typeface="Arial" pitchFamily="34" charset="0"/>
              <a:buNone/>
              <a:tabLst/>
              <a:defRPr sz="1400">
                <a:latin typeface="+mn-lt"/>
                <a:sym typeface="Wingdings" pitchFamily="2" charset="2"/>
              </a:defRPr>
            </a:lvl1pPr>
          </a:lstStyle>
          <a:p>
            <a:pPr marL="0" marR="0" lvl="0" indent="0" algn="ctr" defTabSz="914400" rtl="0" eaLnBrk="1" fontAlgn="auto" latinLnBrk="0" hangingPunct="1">
              <a:lnSpc>
                <a:spcPct val="100000"/>
              </a:lnSpc>
              <a:spcBef>
                <a:spcPct val="20000"/>
              </a:spcBef>
              <a:spcAft>
                <a:spcPts val="0"/>
              </a:spcAft>
              <a:buClr>
                <a:srgbClr val="00B4FF"/>
              </a:buClr>
              <a:buSzTx/>
              <a:buFont typeface="Arial" pitchFamily="34" charset="0"/>
              <a:buNone/>
              <a:tabLst/>
              <a:defRPr/>
            </a:pPr>
            <a:r>
              <a:rPr lang="nl-NL" dirty="0"/>
              <a:t>Klik op de buitenrand en ga naar het menu ‘Invoegen’  ‘afbeelding’</a:t>
            </a:r>
          </a:p>
          <a:p>
            <a:endParaRPr lang="nl-NL" dirty="0"/>
          </a:p>
        </p:txBody>
      </p:sp>
      <p:sp>
        <p:nvSpPr>
          <p:cNvPr id="5" name="Tijdelijke aanduiding voor tekst 4">
            <a:extLst>
              <a:ext uri="{FF2B5EF4-FFF2-40B4-BE49-F238E27FC236}">
                <a16:creationId xmlns:a16="http://schemas.microsoft.com/office/drawing/2014/main" id="{CF5D3E66-58B9-3147-AE43-CF71B0502A1F}"/>
              </a:ext>
            </a:extLst>
          </p:cNvPr>
          <p:cNvSpPr>
            <a:spLocks noGrp="1"/>
          </p:cNvSpPr>
          <p:nvPr>
            <p:ph type="body" sz="quarter" idx="10" hasCustomPrompt="1"/>
          </p:nvPr>
        </p:nvSpPr>
        <p:spPr>
          <a:xfrm>
            <a:off x="0" y="0"/>
            <a:ext cx="12192000" cy="68580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6" name="Tijdelijke aanduiding voor tekst 5">
            <a:extLst>
              <a:ext uri="{FF2B5EF4-FFF2-40B4-BE49-F238E27FC236}">
                <a16:creationId xmlns:a16="http://schemas.microsoft.com/office/drawing/2014/main" id="{A9AC4611-7A82-A047-80A4-9616A69934F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8" name="Slide Number Placeholder 7"/>
          <p:cNvSpPr>
            <a:spLocks noGrp="1"/>
          </p:cNvSpPr>
          <p:nvPr>
            <p:ph type="sldNum" sz="quarter" idx="48"/>
          </p:nvPr>
        </p:nvSpPr>
        <p:spPr>
          <a:xfrm>
            <a:off x="0" y="6070129"/>
            <a:ext cx="695325" cy="365125"/>
          </a:xfrm>
        </p:spPr>
        <p:txBody>
          <a:bodyPr/>
          <a:lstStyle>
            <a:lvl1pPr>
              <a:defRPr>
                <a:solidFill>
                  <a:schemeClr val="bg1"/>
                </a:solidFill>
              </a:defRPr>
            </a:lvl1pPr>
          </a:lstStyle>
          <a:p>
            <a:fld id="{FD962AB9-5768-4255-A3FA-5EBB85A48394}" type="slidenum">
              <a:rPr lang="fr-BE" smtClean="0"/>
              <a:pPr/>
              <a:t>‹nr.›</a:t>
            </a:fld>
            <a:endParaRPr lang="fr-BE" dirty="0"/>
          </a:p>
        </p:txBody>
      </p:sp>
    </p:spTree>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ege indelin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7"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3939943469"/>
      </p:ext>
    </p:extLst>
  </p:cSld>
  <p:clrMapOvr>
    <a:masterClrMapping/>
  </p:clrMapOvr>
  <p:extLst>
    <p:ext uri="{DCECCB84-F9BA-43D5-87BE-67443E8EF086}">
      <p15:sldGuideLst xmlns:p15="http://schemas.microsoft.com/office/powerpoint/2012/main">
        <p15:guide id="5" pos="3840">
          <p15:clr>
            <a:srgbClr val="FBAE40"/>
          </p15:clr>
        </p15:guide>
        <p15:guide id="6" pos="134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 layout 1">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4" name="Titel 6">
            <a:extLst>
              <a:ext uri="{FF2B5EF4-FFF2-40B4-BE49-F238E27FC236}">
                <a16:creationId xmlns:a16="http://schemas.microsoft.com/office/drawing/2014/main" id="{98A0A2B4-3099-3B43-92C4-32658B547C29}"/>
              </a:ext>
            </a:extLst>
          </p:cNvPr>
          <p:cNvSpPr>
            <a:spLocks noGrp="1"/>
          </p:cNvSpPr>
          <p:nvPr>
            <p:ph type="title" hasCustomPrompt="1"/>
          </p:nvPr>
        </p:nvSpPr>
        <p:spPr>
          <a:xfrm>
            <a:off x="5123892" y="1709204"/>
            <a:ext cx="4768953" cy="2693045"/>
          </a:xfrm>
        </p:spPr>
        <p:txBody>
          <a:bodyPr anchor="ctr" anchorCtr="0">
            <a:spAutoFit/>
          </a:bodyPr>
          <a:lstStyle>
            <a:lvl1pPr algn="l">
              <a:lnSpc>
                <a:spcPts val="3000"/>
              </a:lnSpc>
              <a:defRPr lang="nl-NL" sz="2500" b="0" i="0" baseline="0" smtClean="0">
                <a:solidFill>
                  <a:schemeClr val="accent1"/>
                </a:solidFill>
                <a:effectLst/>
              </a:defRPr>
            </a:lvl1pPr>
          </a:lstStyle>
          <a:p>
            <a:r>
              <a:rPr lang="nl-NL" dirty="0"/>
              <a:t>Quote Ed </a:t>
            </a:r>
            <a:r>
              <a:rPr lang="nl-NL" dirty="0" err="1"/>
              <a:t>enihil</a:t>
            </a:r>
            <a:r>
              <a:rPr lang="nl-NL" dirty="0"/>
              <a:t> et </a:t>
            </a:r>
            <a:r>
              <a:rPr lang="nl-NL" dirty="0" err="1"/>
              <a:t>landicabores</a:t>
            </a:r>
            <a:r>
              <a:rPr lang="nl-NL" dirty="0"/>
              <a:t> </a:t>
            </a:r>
            <a:r>
              <a:rPr lang="nl-NL" dirty="0" err="1"/>
              <a:t>autem</a:t>
            </a:r>
            <a:r>
              <a:rPr lang="nl-NL" dirty="0"/>
              <a:t> </a:t>
            </a:r>
            <a:r>
              <a:rPr lang="nl-NL" dirty="0" err="1"/>
              <a:t>eosandis</a:t>
            </a:r>
            <a:r>
              <a:rPr lang="nl-NL" dirty="0"/>
              <a:t> </a:t>
            </a:r>
            <a:r>
              <a:rPr lang="nl-NL" dirty="0" err="1"/>
              <a:t>doluptur</a:t>
            </a:r>
            <a:r>
              <a:rPr lang="nl-NL" dirty="0"/>
              <a:t> </a:t>
            </a:r>
            <a:r>
              <a:rPr lang="nl-NL" dirty="0" err="1"/>
              <a:t>sit</a:t>
            </a:r>
            <a:r>
              <a:rPr lang="nl-NL" dirty="0"/>
              <a:t>, in </a:t>
            </a:r>
            <a:r>
              <a:rPr lang="nl-NL" dirty="0" err="1"/>
              <a:t>nus</a:t>
            </a:r>
            <a:r>
              <a:rPr lang="nl-NL" dirty="0"/>
              <a:t> </a:t>
            </a:r>
            <a:r>
              <a:rPr lang="nl-NL" dirty="0" err="1"/>
              <a:t>eaquam</a:t>
            </a:r>
            <a:r>
              <a:rPr lang="nl-NL" dirty="0"/>
              <a:t> </a:t>
            </a:r>
            <a:r>
              <a:rPr lang="nl-NL" dirty="0" err="1"/>
              <a:t>facerum</a:t>
            </a:r>
            <a:r>
              <a:rPr lang="nl-NL" dirty="0"/>
              <a:t> </a:t>
            </a:r>
            <a:r>
              <a:rPr lang="nl-NL" dirty="0" err="1"/>
              <a:t>volorum</a:t>
            </a:r>
            <a:r>
              <a:rPr lang="nl-NL" dirty="0"/>
              <a:t> re </a:t>
            </a:r>
            <a:r>
              <a:rPr lang="nl-NL" dirty="0" err="1"/>
              <a:t>cusdae</a:t>
            </a:r>
            <a:r>
              <a:rPr lang="nl-NL" dirty="0"/>
              <a:t> </a:t>
            </a:r>
            <a:r>
              <a:rPr lang="nl-NL" dirty="0" err="1"/>
              <a:t>endis</a:t>
            </a:r>
            <a:r>
              <a:rPr lang="nl-NL" dirty="0"/>
              <a:t> </a:t>
            </a:r>
            <a:r>
              <a:rPr lang="nl-NL" dirty="0" err="1"/>
              <a:t>utem</a:t>
            </a:r>
            <a:r>
              <a:rPr lang="nl-NL" dirty="0"/>
              <a:t> </a:t>
            </a:r>
            <a:r>
              <a:rPr lang="nl-NL" dirty="0" err="1"/>
              <a:t>harum</a:t>
            </a:r>
            <a:r>
              <a:rPr lang="nl-NL" dirty="0"/>
              <a:t> </a:t>
            </a:r>
            <a:r>
              <a:rPr lang="nl-NL" dirty="0" err="1"/>
              <a:t>andipsae</a:t>
            </a:r>
            <a:r>
              <a:rPr lang="nl-NL" dirty="0"/>
              <a:t> </a:t>
            </a:r>
            <a:r>
              <a:rPr lang="nl-NL" dirty="0" err="1"/>
              <a:t>porio</a:t>
            </a:r>
            <a:r>
              <a:rPr lang="nl-NL" dirty="0"/>
              <a:t>. </a:t>
            </a:r>
            <a:endParaRPr lang="nl-BE" dirty="0"/>
          </a:p>
        </p:txBody>
      </p:sp>
      <p:sp>
        <p:nvSpPr>
          <p:cNvPr id="6" name="Tijdelijke aanduiding voor tekst 5">
            <a:extLst>
              <a:ext uri="{FF2B5EF4-FFF2-40B4-BE49-F238E27FC236}">
                <a16:creationId xmlns:a16="http://schemas.microsoft.com/office/drawing/2014/main" id="{3397865B-F627-A04D-BC95-D11C91A1D414}"/>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7"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 layout 2">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4" name="Titel 6">
            <a:extLst>
              <a:ext uri="{FF2B5EF4-FFF2-40B4-BE49-F238E27FC236}">
                <a16:creationId xmlns:a16="http://schemas.microsoft.com/office/drawing/2014/main" id="{6ACFFAD8-9582-0C40-AE52-461991E6C3D5}"/>
              </a:ext>
            </a:extLst>
          </p:cNvPr>
          <p:cNvSpPr>
            <a:spLocks noGrp="1"/>
          </p:cNvSpPr>
          <p:nvPr>
            <p:ph type="title" hasCustomPrompt="1"/>
          </p:nvPr>
        </p:nvSpPr>
        <p:spPr>
          <a:xfrm>
            <a:off x="3684559" y="2174871"/>
            <a:ext cx="4768953" cy="2693045"/>
          </a:xfrm>
        </p:spPr>
        <p:txBody>
          <a:bodyPr anchor="ctr" anchorCtr="0">
            <a:spAutoFit/>
          </a:bodyPr>
          <a:lstStyle>
            <a:lvl1pPr algn="l">
              <a:lnSpc>
                <a:spcPts val="3000"/>
              </a:lnSpc>
              <a:defRPr lang="nl-NL" sz="2500" b="0" i="0" baseline="0" smtClean="0">
                <a:solidFill>
                  <a:schemeClr val="accent1"/>
                </a:solidFill>
                <a:effectLst/>
              </a:defRPr>
            </a:lvl1pPr>
          </a:lstStyle>
          <a:p>
            <a:r>
              <a:rPr lang="nl-NL" dirty="0"/>
              <a:t>Quote Ed </a:t>
            </a:r>
            <a:r>
              <a:rPr lang="nl-NL" dirty="0" err="1"/>
              <a:t>enihil</a:t>
            </a:r>
            <a:r>
              <a:rPr lang="nl-NL" dirty="0"/>
              <a:t> et </a:t>
            </a:r>
            <a:r>
              <a:rPr lang="nl-NL" dirty="0" err="1"/>
              <a:t>landicabores</a:t>
            </a:r>
            <a:r>
              <a:rPr lang="nl-NL" dirty="0"/>
              <a:t> </a:t>
            </a:r>
            <a:r>
              <a:rPr lang="nl-NL" dirty="0" err="1"/>
              <a:t>autem</a:t>
            </a:r>
            <a:r>
              <a:rPr lang="nl-NL" dirty="0"/>
              <a:t> </a:t>
            </a:r>
            <a:r>
              <a:rPr lang="nl-NL" dirty="0" err="1"/>
              <a:t>eosandis</a:t>
            </a:r>
            <a:r>
              <a:rPr lang="nl-NL" dirty="0"/>
              <a:t> </a:t>
            </a:r>
            <a:r>
              <a:rPr lang="nl-NL" dirty="0" err="1"/>
              <a:t>doluptur</a:t>
            </a:r>
            <a:r>
              <a:rPr lang="nl-NL" dirty="0"/>
              <a:t> </a:t>
            </a:r>
            <a:r>
              <a:rPr lang="nl-NL" dirty="0" err="1"/>
              <a:t>sit</a:t>
            </a:r>
            <a:r>
              <a:rPr lang="nl-NL" dirty="0"/>
              <a:t>, in </a:t>
            </a:r>
            <a:r>
              <a:rPr lang="nl-NL" dirty="0" err="1"/>
              <a:t>nus</a:t>
            </a:r>
            <a:r>
              <a:rPr lang="nl-NL" dirty="0"/>
              <a:t> </a:t>
            </a:r>
            <a:r>
              <a:rPr lang="nl-NL" dirty="0" err="1"/>
              <a:t>eaquam</a:t>
            </a:r>
            <a:r>
              <a:rPr lang="nl-NL" dirty="0"/>
              <a:t> </a:t>
            </a:r>
            <a:r>
              <a:rPr lang="nl-NL" dirty="0" err="1"/>
              <a:t>facerum</a:t>
            </a:r>
            <a:r>
              <a:rPr lang="nl-NL" dirty="0"/>
              <a:t> </a:t>
            </a:r>
            <a:r>
              <a:rPr lang="nl-NL" dirty="0" err="1"/>
              <a:t>volorum</a:t>
            </a:r>
            <a:r>
              <a:rPr lang="nl-NL" dirty="0"/>
              <a:t> re </a:t>
            </a:r>
            <a:r>
              <a:rPr lang="nl-NL" dirty="0" err="1"/>
              <a:t>cusdae</a:t>
            </a:r>
            <a:r>
              <a:rPr lang="nl-NL" dirty="0"/>
              <a:t> </a:t>
            </a:r>
            <a:r>
              <a:rPr lang="nl-NL" dirty="0" err="1"/>
              <a:t>endis</a:t>
            </a:r>
            <a:r>
              <a:rPr lang="nl-NL" dirty="0"/>
              <a:t> </a:t>
            </a:r>
            <a:r>
              <a:rPr lang="nl-NL" dirty="0" err="1"/>
              <a:t>utem</a:t>
            </a:r>
            <a:r>
              <a:rPr lang="nl-NL" dirty="0"/>
              <a:t> </a:t>
            </a:r>
            <a:r>
              <a:rPr lang="nl-NL" dirty="0" err="1"/>
              <a:t>harum</a:t>
            </a:r>
            <a:r>
              <a:rPr lang="nl-NL" dirty="0"/>
              <a:t> </a:t>
            </a:r>
            <a:r>
              <a:rPr lang="nl-NL" dirty="0" err="1"/>
              <a:t>andipsae</a:t>
            </a:r>
            <a:r>
              <a:rPr lang="nl-NL" dirty="0"/>
              <a:t> </a:t>
            </a:r>
            <a:r>
              <a:rPr lang="nl-NL" dirty="0" err="1"/>
              <a:t>porio</a:t>
            </a:r>
            <a:r>
              <a:rPr lang="nl-NL" dirty="0"/>
              <a:t>. </a:t>
            </a:r>
            <a:endParaRPr lang="nl-BE" dirty="0"/>
          </a:p>
        </p:txBody>
      </p:sp>
      <p:sp>
        <p:nvSpPr>
          <p:cNvPr id="6" name="Tijdelijke aanduiding voor tekst 5">
            <a:extLst>
              <a:ext uri="{FF2B5EF4-FFF2-40B4-BE49-F238E27FC236}">
                <a16:creationId xmlns:a16="http://schemas.microsoft.com/office/drawing/2014/main" id="{E9BC8C28-37AA-0C44-A708-92F0D5B1D0A0}"/>
              </a:ext>
            </a:extLst>
          </p:cNvPr>
          <p:cNvSpPr>
            <a:spLocks noGrp="1"/>
          </p:cNvSpPr>
          <p:nvPr>
            <p:ph type="body" sz="quarter" idx="46" hasCustomPrompt="1"/>
          </p:nvPr>
        </p:nvSpPr>
        <p:spPr>
          <a:xfrm>
            <a:off x="10398488" y="6042838"/>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7"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Quote - layout 3">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6" name="Titel 6">
            <a:extLst>
              <a:ext uri="{FF2B5EF4-FFF2-40B4-BE49-F238E27FC236}">
                <a16:creationId xmlns:a16="http://schemas.microsoft.com/office/drawing/2014/main" id="{B0ED251F-DAE9-A445-B43A-D169257084CD}"/>
              </a:ext>
            </a:extLst>
          </p:cNvPr>
          <p:cNvSpPr>
            <a:spLocks noGrp="1"/>
          </p:cNvSpPr>
          <p:nvPr>
            <p:ph type="title" hasCustomPrompt="1"/>
          </p:nvPr>
        </p:nvSpPr>
        <p:spPr>
          <a:xfrm>
            <a:off x="3599892" y="1709204"/>
            <a:ext cx="4768953" cy="2693045"/>
          </a:xfrm>
        </p:spPr>
        <p:txBody>
          <a:bodyPr anchor="ctr" anchorCtr="0">
            <a:spAutoFit/>
          </a:bodyPr>
          <a:lstStyle>
            <a:lvl1pPr algn="l">
              <a:lnSpc>
                <a:spcPts val="3000"/>
              </a:lnSpc>
              <a:defRPr lang="nl-NL" sz="2500" b="0" i="0" baseline="0" smtClean="0">
                <a:solidFill>
                  <a:schemeClr val="accent1"/>
                </a:solidFill>
                <a:effectLst/>
              </a:defRPr>
            </a:lvl1pPr>
          </a:lstStyle>
          <a:p>
            <a:r>
              <a:rPr lang="nl-NL" dirty="0"/>
              <a:t>Quote Ed </a:t>
            </a:r>
            <a:r>
              <a:rPr lang="nl-NL" dirty="0" err="1"/>
              <a:t>enihil</a:t>
            </a:r>
            <a:r>
              <a:rPr lang="nl-NL" dirty="0"/>
              <a:t> et </a:t>
            </a:r>
            <a:r>
              <a:rPr lang="nl-NL" dirty="0" err="1"/>
              <a:t>landicabores</a:t>
            </a:r>
            <a:r>
              <a:rPr lang="nl-NL" dirty="0"/>
              <a:t> </a:t>
            </a:r>
            <a:r>
              <a:rPr lang="nl-NL" dirty="0" err="1"/>
              <a:t>autem</a:t>
            </a:r>
            <a:r>
              <a:rPr lang="nl-NL" dirty="0"/>
              <a:t> </a:t>
            </a:r>
            <a:r>
              <a:rPr lang="nl-NL" dirty="0" err="1"/>
              <a:t>eosandis</a:t>
            </a:r>
            <a:r>
              <a:rPr lang="nl-NL" dirty="0"/>
              <a:t> </a:t>
            </a:r>
            <a:r>
              <a:rPr lang="nl-NL" dirty="0" err="1"/>
              <a:t>doluptur</a:t>
            </a:r>
            <a:r>
              <a:rPr lang="nl-NL" dirty="0"/>
              <a:t> </a:t>
            </a:r>
            <a:r>
              <a:rPr lang="nl-NL" dirty="0" err="1"/>
              <a:t>sit</a:t>
            </a:r>
            <a:r>
              <a:rPr lang="nl-NL" dirty="0"/>
              <a:t>, in </a:t>
            </a:r>
            <a:r>
              <a:rPr lang="nl-NL" dirty="0" err="1"/>
              <a:t>nus</a:t>
            </a:r>
            <a:r>
              <a:rPr lang="nl-NL" dirty="0"/>
              <a:t> </a:t>
            </a:r>
            <a:r>
              <a:rPr lang="nl-NL" dirty="0" err="1"/>
              <a:t>eaquam</a:t>
            </a:r>
            <a:r>
              <a:rPr lang="nl-NL" dirty="0"/>
              <a:t> </a:t>
            </a:r>
            <a:r>
              <a:rPr lang="nl-NL" dirty="0" err="1"/>
              <a:t>facerum</a:t>
            </a:r>
            <a:r>
              <a:rPr lang="nl-NL" dirty="0"/>
              <a:t> </a:t>
            </a:r>
            <a:r>
              <a:rPr lang="nl-NL" dirty="0" err="1"/>
              <a:t>volorum</a:t>
            </a:r>
            <a:r>
              <a:rPr lang="nl-NL" dirty="0"/>
              <a:t> re </a:t>
            </a:r>
            <a:r>
              <a:rPr lang="nl-NL" dirty="0" err="1"/>
              <a:t>cusdae</a:t>
            </a:r>
            <a:r>
              <a:rPr lang="nl-NL" dirty="0"/>
              <a:t> </a:t>
            </a:r>
            <a:r>
              <a:rPr lang="nl-NL" dirty="0" err="1"/>
              <a:t>endis</a:t>
            </a:r>
            <a:r>
              <a:rPr lang="nl-NL" dirty="0"/>
              <a:t> </a:t>
            </a:r>
            <a:r>
              <a:rPr lang="nl-NL" dirty="0" err="1"/>
              <a:t>utem</a:t>
            </a:r>
            <a:r>
              <a:rPr lang="nl-NL" dirty="0"/>
              <a:t> </a:t>
            </a:r>
            <a:r>
              <a:rPr lang="nl-NL" dirty="0" err="1"/>
              <a:t>harum</a:t>
            </a:r>
            <a:r>
              <a:rPr lang="nl-NL" dirty="0"/>
              <a:t> </a:t>
            </a:r>
            <a:r>
              <a:rPr lang="nl-NL" dirty="0" err="1"/>
              <a:t>andipsae</a:t>
            </a:r>
            <a:r>
              <a:rPr lang="nl-NL" dirty="0"/>
              <a:t> </a:t>
            </a:r>
            <a:r>
              <a:rPr lang="nl-NL" dirty="0" err="1"/>
              <a:t>porio</a:t>
            </a:r>
            <a:r>
              <a:rPr lang="nl-NL" dirty="0"/>
              <a:t>. </a:t>
            </a:r>
            <a:endParaRPr lang="nl-BE" dirty="0"/>
          </a:p>
        </p:txBody>
      </p:sp>
      <p:sp>
        <p:nvSpPr>
          <p:cNvPr id="4" name="Tijdelijke aanduiding voor tekst 5">
            <a:extLst>
              <a:ext uri="{FF2B5EF4-FFF2-40B4-BE49-F238E27FC236}">
                <a16:creationId xmlns:a16="http://schemas.microsoft.com/office/drawing/2014/main" id="{CA32C16D-7A78-7942-8E62-8E40833472F3}"/>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7"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Quote - layout 4">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4" name="Titel 6">
            <a:extLst>
              <a:ext uri="{FF2B5EF4-FFF2-40B4-BE49-F238E27FC236}">
                <a16:creationId xmlns:a16="http://schemas.microsoft.com/office/drawing/2014/main" id="{B1E3E910-64B7-2B49-A579-49CE0656C2D0}"/>
              </a:ext>
            </a:extLst>
          </p:cNvPr>
          <p:cNvSpPr>
            <a:spLocks noGrp="1"/>
          </p:cNvSpPr>
          <p:nvPr>
            <p:ph type="title" hasCustomPrompt="1"/>
          </p:nvPr>
        </p:nvSpPr>
        <p:spPr>
          <a:xfrm>
            <a:off x="3160332" y="2340944"/>
            <a:ext cx="5885077" cy="1923604"/>
          </a:xfrm>
        </p:spPr>
        <p:txBody>
          <a:bodyPr anchor="ctr" anchorCtr="0">
            <a:spAutoFit/>
          </a:bodyPr>
          <a:lstStyle>
            <a:lvl1pPr algn="l">
              <a:lnSpc>
                <a:spcPts val="3000"/>
              </a:lnSpc>
              <a:defRPr lang="nl-NL" sz="2500" b="0" i="0" baseline="0" smtClean="0">
                <a:solidFill>
                  <a:schemeClr val="bg1"/>
                </a:solidFill>
                <a:effectLst/>
              </a:defRPr>
            </a:lvl1pPr>
          </a:lstStyle>
          <a:p>
            <a:r>
              <a:rPr lang="nl-NL" dirty="0"/>
              <a:t>Quote Ed </a:t>
            </a:r>
            <a:r>
              <a:rPr lang="nl-NL" dirty="0" err="1"/>
              <a:t>enihil</a:t>
            </a:r>
            <a:r>
              <a:rPr lang="nl-NL" dirty="0"/>
              <a:t> et </a:t>
            </a:r>
            <a:r>
              <a:rPr lang="nl-NL" dirty="0" err="1"/>
              <a:t>landicabores</a:t>
            </a:r>
            <a:r>
              <a:rPr lang="nl-NL" dirty="0"/>
              <a:t> </a:t>
            </a:r>
            <a:r>
              <a:rPr lang="nl-NL" dirty="0" err="1"/>
              <a:t>autem</a:t>
            </a:r>
            <a:r>
              <a:rPr lang="nl-NL" dirty="0"/>
              <a:t> </a:t>
            </a:r>
            <a:r>
              <a:rPr lang="nl-NL" dirty="0" err="1"/>
              <a:t>eosandis</a:t>
            </a:r>
            <a:r>
              <a:rPr lang="nl-NL" dirty="0"/>
              <a:t> </a:t>
            </a:r>
            <a:r>
              <a:rPr lang="nl-NL" dirty="0" err="1"/>
              <a:t>doluptur</a:t>
            </a:r>
            <a:r>
              <a:rPr lang="nl-NL" dirty="0"/>
              <a:t> </a:t>
            </a:r>
            <a:r>
              <a:rPr lang="nl-NL" dirty="0" err="1"/>
              <a:t>sit</a:t>
            </a:r>
            <a:r>
              <a:rPr lang="nl-NL" dirty="0"/>
              <a:t>, in </a:t>
            </a:r>
            <a:r>
              <a:rPr lang="nl-NL" dirty="0" err="1"/>
              <a:t>nus</a:t>
            </a:r>
            <a:r>
              <a:rPr lang="nl-NL" dirty="0"/>
              <a:t> </a:t>
            </a:r>
            <a:r>
              <a:rPr lang="nl-NL" dirty="0" err="1"/>
              <a:t>eaquam</a:t>
            </a:r>
            <a:r>
              <a:rPr lang="nl-NL" dirty="0"/>
              <a:t> </a:t>
            </a:r>
            <a:r>
              <a:rPr lang="nl-NL" dirty="0" err="1"/>
              <a:t>facerum</a:t>
            </a:r>
            <a:r>
              <a:rPr lang="nl-NL" dirty="0"/>
              <a:t> </a:t>
            </a:r>
            <a:r>
              <a:rPr lang="nl-NL" dirty="0" err="1"/>
              <a:t>volorum</a:t>
            </a:r>
            <a:r>
              <a:rPr lang="nl-NL" dirty="0"/>
              <a:t> re </a:t>
            </a:r>
            <a:r>
              <a:rPr lang="nl-NL" dirty="0" err="1"/>
              <a:t>cusdae</a:t>
            </a:r>
            <a:r>
              <a:rPr lang="nl-NL" dirty="0"/>
              <a:t> </a:t>
            </a:r>
            <a:r>
              <a:rPr lang="nl-NL" dirty="0" err="1"/>
              <a:t>endis</a:t>
            </a:r>
            <a:r>
              <a:rPr lang="nl-NL" dirty="0"/>
              <a:t> </a:t>
            </a:r>
            <a:r>
              <a:rPr lang="nl-NL" dirty="0" err="1"/>
              <a:t>utem</a:t>
            </a:r>
            <a:r>
              <a:rPr lang="nl-NL" dirty="0"/>
              <a:t> </a:t>
            </a:r>
            <a:r>
              <a:rPr lang="nl-NL" dirty="0" err="1"/>
              <a:t>harum</a:t>
            </a:r>
            <a:r>
              <a:rPr lang="nl-NL" dirty="0"/>
              <a:t> </a:t>
            </a:r>
            <a:r>
              <a:rPr lang="nl-NL" dirty="0" err="1"/>
              <a:t>andipsae</a:t>
            </a:r>
            <a:r>
              <a:rPr lang="nl-NL" dirty="0"/>
              <a:t> </a:t>
            </a:r>
            <a:r>
              <a:rPr lang="nl-NL" dirty="0" err="1"/>
              <a:t>porio</a:t>
            </a:r>
            <a:r>
              <a:rPr lang="nl-NL" dirty="0"/>
              <a:t>. </a:t>
            </a:r>
            <a:endParaRPr lang="nl-BE" dirty="0"/>
          </a:p>
        </p:txBody>
      </p:sp>
      <p:sp>
        <p:nvSpPr>
          <p:cNvPr id="6" name="Tijdelijke aanduiding voor tekst 5">
            <a:extLst>
              <a:ext uri="{FF2B5EF4-FFF2-40B4-BE49-F238E27FC236}">
                <a16:creationId xmlns:a16="http://schemas.microsoft.com/office/drawing/2014/main" id="{E098D39A-2E7F-7746-911D-507B13CEEE04}"/>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7"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2083248554"/>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Vragen">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2" name="Rechthoek 1">
            <a:extLst>
              <a:ext uri="{FF2B5EF4-FFF2-40B4-BE49-F238E27FC236}">
                <a16:creationId xmlns:a16="http://schemas.microsoft.com/office/drawing/2014/main" id="{FADF7419-7527-234D-868C-2D2020B17452}"/>
              </a:ext>
            </a:extLst>
          </p:cNvPr>
          <p:cNvSpPr/>
          <p:nvPr/>
        </p:nvSpPr>
        <p:spPr>
          <a:xfrm>
            <a:off x="3057427" y="2834304"/>
            <a:ext cx="6096000" cy="1200329"/>
          </a:xfrm>
          <a:prstGeom prst="rect">
            <a:avLst/>
          </a:prstGeom>
        </p:spPr>
        <p:txBody>
          <a:bodyPr anchor="ctr">
            <a:spAutoFit/>
          </a:bodyPr>
          <a:lstStyle/>
          <a:p>
            <a:pPr algn="ctr"/>
            <a:r>
              <a:rPr kumimoji="0" lang="nl-NL" sz="3600" b="0" i="0" u="none" strike="noStrike" kern="1200" cap="none" spc="0" normalizeH="0" baseline="0" noProof="0" dirty="0">
                <a:ln>
                  <a:noFill/>
                </a:ln>
                <a:solidFill>
                  <a:srgbClr val="7842A4"/>
                </a:solidFill>
                <a:effectLst/>
                <a:uLnTx/>
                <a:uFillTx/>
                <a:latin typeface="Arial Black" panose="020B0A04020102020204"/>
                <a:ea typeface="+mj-ea"/>
                <a:cs typeface="+mj-cs"/>
              </a:rPr>
              <a:t>Vragen of</a:t>
            </a:r>
            <a:br>
              <a:rPr kumimoji="0" lang="nl-NL" sz="3600" b="0" i="0" u="none" strike="noStrike" kern="1200" cap="none" spc="0" normalizeH="0" baseline="0" noProof="0" dirty="0">
                <a:ln>
                  <a:noFill/>
                </a:ln>
                <a:solidFill>
                  <a:srgbClr val="7842A4"/>
                </a:solidFill>
                <a:effectLst/>
                <a:uLnTx/>
                <a:uFillTx/>
                <a:latin typeface="Arial Black" panose="020B0A04020102020204"/>
                <a:ea typeface="+mj-ea"/>
                <a:cs typeface="+mj-cs"/>
              </a:rPr>
            </a:br>
            <a:r>
              <a:rPr kumimoji="0" lang="nl-NL" sz="3600" b="0" i="0" u="none" strike="noStrike" kern="1200" cap="none" spc="0" normalizeH="0" baseline="0" noProof="0" dirty="0">
                <a:ln>
                  <a:noFill/>
                </a:ln>
                <a:solidFill>
                  <a:srgbClr val="7842A4"/>
                </a:solidFill>
                <a:effectLst/>
                <a:uLnTx/>
                <a:uFillTx/>
                <a:latin typeface="Arial Black" panose="020B0A04020102020204"/>
                <a:ea typeface="+mj-ea"/>
                <a:cs typeface="+mj-cs"/>
              </a:rPr>
              <a:t>opmerkingen?</a:t>
            </a:r>
            <a:endParaRPr lang="nl-NL" sz="2800" dirty="0"/>
          </a:p>
        </p:txBody>
      </p:sp>
      <p:sp>
        <p:nvSpPr>
          <p:cNvPr id="4" name="Tijdelijke aanduiding voor tekst 5">
            <a:extLst>
              <a:ext uri="{FF2B5EF4-FFF2-40B4-BE49-F238E27FC236}">
                <a16:creationId xmlns:a16="http://schemas.microsoft.com/office/drawing/2014/main" id="{CADA7D27-3B41-B140-AE58-A4A39801283A}"/>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Tree>
    <p:extLst>
      <p:ext uri="{BB962C8B-B14F-4D97-AF65-F5344CB8AC3E}">
        <p14:creationId xmlns:p14="http://schemas.microsoft.com/office/powerpoint/2010/main" val="1395400578"/>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_2">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14" name="Tijdelijke aanduiding voor inhoud 13"/>
          <p:cNvSpPr>
            <a:spLocks noGrp="1"/>
          </p:cNvSpPr>
          <p:nvPr>
            <p:ph sz="quarter" idx="13" hasCustomPrompt="1"/>
          </p:nvPr>
        </p:nvSpPr>
        <p:spPr>
          <a:xfrm>
            <a:off x="2459596" y="3480523"/>
            <a:ext cx="6372708" cy="1154162"/>
          </a:xfrm>
        </p:spPr>
        <p:txBody>
          <a:bodyPr>
            <a:spAutoFit/>
          </a:bodyPr>
          <a:lstStyle>
            <a:lvl1pPr marL="0" indent="0" algn="ctr">
              <a:lnSpc>
                <a:spcPts val="3000"/>
              </a:lnSpc>
              <a:buFontTx/>
              <a:buNone/>
              <a:defRPr lang="nl-NL" sz="3000" b="0" i="0" kern="1200" baseline="0" dirty="0" smtClean="0">
                <a:solidFill>
                  <a:schemeClr val="bg1"/>
                </a:solidFill>
                <a:latin typeface="Arial Black" charset="0"/>
                <a:ea typeface="+mj-ea"/>
                <a:cs typeface="Arial" panose="020B0604020202020204" pitchFamily="34" charset="0"/>
              </a:defRPr>
            </a:lvl1pPr>
          </a:lstStyle>
          <a:p>
            <a:r>
              <a:rPr lang="nl-NL" sz="2800" i="0" dirty="0">
                <a:solidFill>
                  <a:srgbClr val="FFFFFF"/>
                </a:solidFill>
                <a:effectLst/>
                <a:latin typeface="Arial" panose="020B0604020202020204" pitchFamily="34" charset="0"/>
                <a:cs typeface="Arial" panose="020B0604020202020204" pitchFamily="34" charset="0"/>
              </a:rPr>
              <a:t>Voeg de subtitel</a:t>
            </a:r>
            <a:br>
              <a:rPr lang="nl-NL" sz="2800" i="0" dirty="0">
                <a:solidFill>
                  <a:srgbClr val="FFFFFF"/>
                </a:solidFill>
                <a:effectLst/>
                <a:latin typeface="Arial" panose="020B0604020202020204" pitchFamily="34" charset="0"/>
                <a:cs typeface="Arial" panose="020B0604020202020204" pitchFamily="34" charset="0"/>
              </a:rPr>
            </a:br>
            <a:r>
              <a:rPr lang="nl-NL" sz="2800" i="0" dirty="0">
                <a:solidFill>
                  <a:srgbClr val="FFFFFF"/>
                </a:solidFill>
                <a:effectLst/>
                <a:latin typeface="Arial" panose="020B0604020202020204" pitchFamily="34" charset="0"/>
                <a:cs typeface="Arial" panose="020B0604020202020204" pitchFamily="34" charset="0"/>
              </a:rPr>
              <a:t>of omschrijving van</a:t>
            </a:r>
            <a:br>
              <a:rPr lang="nl-NL" sz="2800" i="0" dirty="0">
                <a:solidFill>
                  <a:srgbClr val="FFFFFF"/>
                </a:solidFill>
                <a:effectLst/>
                <a:latin typeface="Arial" panose="020B0604020202020204" pitchFamily="34" charset="0"/>
                <a:cs typeface="Arial" panose="020B0604020202020204" pitchFamily="34" charset="0"/>
              </a:rPr>
            </a:br>
            <a:r>
              <a:rPr lang="nl-NL" sz="2800" i="0" dirty="0">
                <a:solidFill>
                  <a:srgbClr val="FFFFFF"/>
                </a:solidFill>
                <a:effectLst/>
                <a:latin typeface="Arial" panose="020B0604020202020204" pitchFamily="34" charset="0"/>
                <a:cs typeface="Arial" panose="020B0604020202020204" pitchFamily="34" charset="0"/>
              </a:rPr>
              <a:t>de presentatie toe</a:t>
            </a:r>
            <a:endParaRPr lang="nl-BE" dirty="0"/>
          </a:p>
        </p:txBody>
      </p:sp>
      <p:sp>
        <p:nvSpPr>
          <p:cNvPr id="7" name="Titel 6"/>
          <p:cNvSpPr>
            <a:spLocks noGrp="1"/>
          </p:cNvSpPr>
          <p:nvPr>
            <p:ph type="title" hasCustomPrompt="1"/>
          </p:nvPr>
        </p:nvSpPr>
        <p:spPr>
          <a:xfrm>
            <a:off x="2459596" y="2472780"/>
            <a:ext cx="6372708" cy="769441"/>
          </a:xfrm>
        </p:spPr>
        <p:txBody>
          <a:bodyPr>
            <a:spAutoFit/>
          </a:bodyPr>
          <a:lstStyle>
            <a:lvl1pPr algn="ctr">
              <a:lnSpc>
                <a:spcPts val="6000"/>
              </a:lnSpc>
              <a:defRPr lang="nl-NL" sz="4000" b="0" i="0" baseline="0" smtClean="0">
                <a:solidFill>
                  <a:schemeClr val="bg1"/>
                </a:solidFill>
                <a:effectLst/>
              </a:defRPr>
            </a:lvl1pPr>
          </a:lstStyle>
          <a:p>
            <a:r>
              <a:rPr lang="nl-NL" dirty="0"/>
              <a:t>Titel presentatie</a:t>
            </a:r>
            <a:endParaRPr lang="nl-BE" dirty="0"/>
          </a:p>
        </p:txBody>
      </p:sp>
      <p:sp>
        <p:nvSpPr>
          <p:cNvPr id="6" name="Tijdelijke aanduiding voor tekst 5">
            <a:extLst>
              <a:ext uri="{FF2B5EF4-FFF2-40B4-BE49-F238E27FC236}">
                <a16:creationId xmlns:a16="http://schemas.microsoft.com/office/drawing/2014/main" id="{6CCE4B9D-66CC-B842-AE6B-325B5AFD1864}"/>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Tree>
    <p:extLst>
      <p:ext uri="{BB962C8B-B14F-4D97-AF65-F5344CB8AC3E}">
        <p14:creationId xmlns:p14="http://schemas.microsoft.com/office/powerpoint/2010/main" val="796215932"/>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02396EA-59DB-4824-A400-19F8BA19E2E7}"/>
              </a:ext>
            </a:extLst>
          </p:cNvPr>
          <p:cNvSpPr>
            <a:spLocks noGrp="1"/>
          </p:cNvSpPr>
          <p:nvPr>
            <p:ph type="dt" sz="half" idx="10"/>
          </p:nvPr>
        </p:nvSpPr>
        <p:spPr/>
        <p:txBody>
          <a:bodyPr/>
          <a:lstStyle/>
          <a:p>
            <a:fld id="{0EC55F86-772E-4ABF-A220-B6585B613591}" type="datetimeFigureOut">
              <a:rPr lang="nl-BE" smtClean="0"/>
              <a:t>13/11/2024</a:t>
            </a:fld>
            <a:endParaRPr lang="nl-BE"/>
          </a:p>
        </p:txBody>
      </p:sp>
      <p:sp>
        <p:nvSpPr>
          <p:cNvPr id="3" name="Tijdelijke aanduiding voor voettekst 2">
            <a:extLst>
              <a:ext uri="{FF2B5EF4-FFF2-40B4-BE49-F238E27FC236}">
                <a16:creationId xmlns:a16="http://schemas.microsoft.com/office/drawing/2014/main" id="{8301A4A7-10BE-4433-A7C7-E117C8580357}"/>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9C4AC0DF-1011-423C-86CC-04588872DFDA}"/>
              </a:ext>
            </a:extLst>
          </p:cNvPr>
          <p:cNvSpPr>
            <a:spLocks noGrp="1"/>
          </p:cNvSpPr>
          <p:nvPr>
            <p:ph type="sldNum" sz="quarter" idx="12"/>
          </p:nvPr>
        </p:nvSpPr>
        <p:spPr/>
        <p:txBody>
          <a:bodyPr/>
          <a:lstStyle/>
          <a:p>
            <a:fld id="{3334E2BB-4A93-4508-9DBB-0A169443E7A7}" type="slidenum">
              <a:rPr lang="nl-BE" smtClean="0"/>
              <a:t>‹nr.›</a:t>
            </a:fld>
            <a:endParaRPr lang="nl-BE"/>
          </a:p>
        </p:txBody>
      </p:sp>
    </p:spTree>
    <p:extLst>
      <p:ext uri="{BB962C8B-B14F-4D97-AF65-F5344CB8AC3E}">
        <p14:creationId xmlns:p14="http://schemas.microsoft.com/office/powerpoint/2010/main" val="3118083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C1788-1179-4FD2-939D-D0E7D1DA8F49}"/>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B748383-3085-40AE-9626-B5D7EC6269E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02D81A0-96F3-42CC-B4C9-290D2CBF0A91}"/>
              </a:ext>
            </a:extLst>
          </p:cNvPr>
          <p:cNvSpPr>
            <a:spLocks noGrp="1"/>
          </p:cNvSpPr>
          <p:nvPr>
            <p:ph type="dt" sz="half" idx="10"/>
          </p:nvPr>
        </p:nvSpPr>
        <p:spPr/>
        <p:txBody>
          <a:bodyPr/>
          <a:lstStyle/>
          <a:p>
            <a:fld id="{0EC55F86-772E-4ABF-A220-B6585B613591}" type="datetimeFigureOut">
              <a:rPr lang="nl-BE" smtClean="0"/>
              <a:t>13/11/2024</a:t>
            </a:fld>
            <a:endParaRPr lang="nl-BE"/>
          </a:p>
        </p:txBody>
      </p:sp>
      <p:sp>
        <p:nvSpPr>
          <p:cNvPr id="5" name="Tijdelijke aanduiding voor voettekst 4">
            <a:extLst>
              <a:ext uri="{FF2B5EF4-FFF2-40B4-BE49-F238E27FC236}">
                <a16:creationId xmlns:a16="http://schemas.microsoft.com/office/drawing/2014/main" id="{D23D0271-203D-49C4-8E6D-D596B6F1248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39ED31C-FCBD-460E-99A5-013B79522792}"/>
              </a:ext>
            </a:extLst>
          </p:cNvPr>
          <p:cNvSpPr>
            <a:spLocks noGrp="1"/>
          </p:cNvSpPr>
          <p:nvPr>
            <p:ph type="sldNum" sz="quarter" idx="12"/>
          </p:nvPr>
        </p:nvSpPr>
        <p:spPr/>
        <p:txBody>
          <a:bodyPr/>
          <a:lstStyle/>
          <a:p>
            <a:fld id="{3334E2BB-4A93-4508-9DBB-0A169443E7A7}" type="slidenum">
              <a:rPr lang="nl-BE" smtClean="0"/>
              <a:t>‹nr.›</a:t>
            </a:fld>
            <a:endParaRPr lang="nl-BE"/>
          </a:p>
        </p:txBody>
      </p:sp>
    </p:spTree>
    <p:extLst>
      <p:ext uri="{BB962C8B-B14F-4D97-AF65-F5344CB8AC3E}">
        <p14:creationId xmlns:p14="http://schemas.microsoft.com/office/powerpoint/2010/main" val="4276881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2D52EE-2C64-40F5-8B7D-A5C4A06DB9A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60FD61D2-D494-4E88-9372-2F2FC08BBA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61067146-32C4-4B58-B81A-BBD90298E62A}"/>
              </a:ext>
            </a:extLst>
          </p:cNvPr>
          <p:cNvSpPr>
            <a:spLocks noGrp="1"/>
          </p:cNvSpPr>
          <p:nvPr>
            <p:ph type="dt" sz="half" idx="10"/>
          </p:nvPr>
        </p:nvSpPr>
        <p:spPr/>
        <p:txBody>
          <a:bodyPr/>
          <a:lstStyle/>
          <a:p>
            <a:fld id="{0EC55F86-772E-4ABF-A220-B6585B613591}" type="datetimeFigureOut">
              <a:rPr lang="nl-BE" smtClean="0"/>
              <a:t>13/11/2024</a:t>
            </a:fld>
            <a:endParaRPr lang="nl-BE"/>
          </a:p>
        </p:txBody>
      </p:sp>
      <p:sp>
        <p:nvSpPr>
          <p:cNvPr id="5" name="Tijdelijke aanduiding voor voettekst 4">
            <a:extLst>
              <a:ext uri="{FF2B5EF4-FFF2-40B4-BE49-F238E27FC236}">
                <a16:creationId xmlns:a16="http://schemas.microsoft.com/office/drawing/2014/main" id="{F10CA5EF-566F-48EF-8C9A-1D4C30E32EF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7CDACF3-A681-4CE2-B375-C572E1CA722E}"/>
              </a:ext>
            </a:extLst>
          </p:cNvPr>
          <p:cNvSpPr>
            <a:spLocks noGrp="1"/>
          </p:cNvSpPr>
          <p:nvPr>
            <p:ph type="sldNum" sz="quarter" idx="12"/>
          </p:nvPr>
        </p:nvSpPr>
        <p:spPr/>
        <p:txBody>
          <a:bodyPr/>
          <a:lstStyle/>
          <a:p>
            <a:fld id="{3334E2BB-4A93-4508-9DBB-0A169443E7A7}" type="slidenum">
              <a:rPr lang="nl-BE" smtClean="0"/>
              <a:t>‹nr.›</a:t>
            </a:fld>
            <a:endParaRPr lang="nl-BE"/>
          </a:p>
        </p:txBody>
      </p:sp>
    </p:spTree>
    <p:extLst>
      <p:ext uri="{BB962C8B-B14F-4D97-AF65-F5344CB8AC3E}">
        <p14:creationId xmlns:p14="http://schemas.microsoft.com/office/powerpoint/2010/main" val="17226191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C1788-1179-4FD2-939D-D0E7D1DA8F49}"/>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B748383-3085-40AE-9626-B5D7EC6269E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02D81A0-96F3-42CC-B4C9-290D2CBF0A91}"/>
              </a:ext>
            </a:extLst>
          </p:cNvPr>
          <p:cNvSpPr>
            <a:spLocks noGrp="1"/>
          </p:cNvSpPr>
          <p:nvPr>
            <p:ph type="dt" sz="half" idx="10"/>
          </p:nvPr>
        </p:nvSpPr>
        <p:spPr/>
        <p:txBody>
          <a:bodyPr/>
          <a:lstStyle/>
          <a:p>
            <a:fld id="{0EC55F86-772E-4ABF-A220-B6585B613591}" type="datetimeFigureOut">
              <a:rPr lang="nl-BE" smtClean="0"/>
              <a:t>13/11/2024</a:t>
            </a:fld>
            <a:endParaRPr lang="nl-BE"/>
          </a:p>
        </p:txBody>
      </p:sp>
      <p:sp>
        <p:nvSpPr>
          <p:cNvPr id="5" name="Tijdelijke aanduiding voor voettekst 4">
            <a:extLst>
              <a:ext uri="{FF2B5EF4-FFF2-40B4-BE49-F238E27FC236}">
                <a16:creationId xmlns:a16="http://schemas.microsoft.com/office/drawing/2014/main" id="{D23D0271-203D-49C4-8E6D-D596B6F1248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39ED31C-FCBD-460E-99A5-013B79522792}"/>
              </a:ext>
            </a:extLst>
          </p:cNvPr>
          <p:cNvSpPr>
            <a:spLocks noGrp="1"/>
          </p:cNvSpPr>
          <p:nvPr>
            <p:ph type="sldNum" sz="quarter" idx="12"/>
          </p:nvPr>
        </p:nvSpPr>
        <p:spPr/>
        <p:txBody>
          <a:bodyPr/>
          <a:lstStyle/>
          <a:p>
            <a:fld id="{3334E2BB-4A93-4508-9DBB-0A169443E7A7}" type="slidenum">
              <a:rPr lang="nl-BE" smtClean="0"/>
              <a:t>‹nr.›</a:t>
            </a:fld>
            <a:endParaRPr lang="nl-BE"/>
          </a:p>
        </p:txBody>
      </p:sp>
    </p:spTree>
    <p:extLst>
      <p:ext uri="{BB962C8B-B14F-4D97-AF65-F5344CB8AC3E}">
        <p14:creationId xmlns:p14="http://schemas.microsoft.com/office/powerpoint/2010/main" val="2046369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B7A956-E3C5-4BB4-A45D-5BB9CC6789E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74AC3B0-9BD2-42C3-AB97-44F36AC110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EDB6DE2-C696-499F-BE7A-D75C6DE22262}"/>
              </a:ext>
            </a:extLst>
          </p:cNvPr>
          <p:cNvSpPr>
            <a:spLocks noGrp="1"/>
          </p:cNvSpPr>
          <p:nvPr>
            <p:ph type="dt" sz="half" idx="10"/>
          </p:nvPr>
        </p:nvSpPr>
        <p:spPr/>
        <p:txBody>
          <a:bodyPr/>
          <a:lstStyle/>
          <a:p>
            <a:fld id="{0EC55F86-772E-4ABF-A220-B6585B613591}" type="datetimeFigureOut">
              <a:rPr lang="nl-BE" smtClean="0"/>
              <a:t>13/11/2024</a:t>
            </a:fld>
            <a:endParaRPr lang="nl-BE"/>
          </a:p>
        </p:txBody>
      </p:sp>
      <p:sp>
        <p:nvSpPr>
          <p:cNvPr id="5" name="Tijdelijke aanduiding voor voettekst 4">
            <a:extLst>
              <a:ext uri="{FF2B5EF4-FFF2-40B4-BE49-F238E27FC236}">
                <a16:creationId xmlns:a16="http://schemas.microsoft.com/office/drawing/2014/main" id="{FB7F6C19-765B-4F51-906A-064F1FF51A4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51AEED8-CFFA-4F2E-BCB0-472F00FA16DC}"/>
              </a:ext>
            </a:extLst>
          </p:cNvPr>
          <p:cNvSpPr>
            <a:spLocks noGrp="1"/>
          </p:cNvSpPr>
          <p:nvPr>
            <p:ph type="sldNum" sz="quarter" idx="12"/>
          </p:nvPr>
        </p:nvSpPr>
        <p:spPr/>
        <p:txBody>
          <a:bodyPr/>
          <a:lstStyle/>
          <a:p>
            <a:fld id="{3334E2BB-4A93-4508-9DBB-0A169443E7A7}" type="slidenum">
              <a:rPr lang="nl-BE" smtClean="0"/>
              <a:t>‹nr.›</a:t>
            </a:fld>
            <a:endParaRPr lang="nl-BE"/>
          </a:p>
        </p:txBody>
      </p:sp>
    </p:spTree>
    <p:extLst>
      <p:ext uri="{BB962C8B-B14F-4D97-AF65-F5344CB8AC3E}">
        <p14:creationId xmlns:p14="http://schemas.microsoft.com/office/powerpoint/2010/main" val="17836275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FEB8D8-6E11-46B1-A721-32EC515944A6}"/>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AF76FAD-DAD8-4411-93C1-623EFDB60AC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D8E233BC-3068-482E-9A7B-2C332F8AD23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E06234DD-A012-4379-9FF3-47EA75CB4DD6}"/>
              </a:ext>
            </a:extLst>
          </p:cNvPr>
          <p:cNvSpPr>
            <a:spLocks noGrp="1"/>
          </p:cNvSpPr>
          <p:nvPr>
            <p:ph type="dt" sz="half" idx="10"/>
          </p:nvPr>
        </p:nvSpPr>
        <p:spPr/>
        <p:txBody>
          <a:bodyPr/>
          <a:lstStyle/>
          <a:p>
            <a:fld id="{0EC55F86-772E-4ABF-A220-B6585B613591}" type="datetimeFigureOut">
              <a:rPr lang="nl-BE" smtClean="0"/>
              <a:t>13/11/2024</a:t>
            </a:fld>
            <a:endParaRPr lang="nl-BE"/>
          </a:p>
        </p:txBody>
      </p:sp>
      <p:sp>
        <p:nvSpPr>
          <p:cNvPr id="6" name="Tijdelijke aanduiding voor voettekst 5">
            <a:extLst>
              <a:ext uri="{FF2B5EF4-FFF2-40B4-BE49-F238E27FC236}">
                <a16:creationId xmlns:a16="http://schemas.microsoft.com/office/drawing/2014/main" id="{A77681F4-F544-431D-9F48-BAC5E6E64D42}"/>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541E8D08-3E96-4784-9D51-6EBB47B3C44F}"/>
              </a:ext>
            </a:extLst>
          </p:cNvPr>
          <p:cNvSpPr>
            <a:spLocks noGrp="1"/>
          </p:cNvSpPr>
          <p:nvPr>
            <p:ph type="sldNum" sz="quarter" idx="12"/>
          </p:nvPr>
        </p:nvSpPr>
        <p:spPr/>
        <p:txBody>
          <a:bodyPr/>
          <a:lstStyle/>
          <a:p>
            <a:fld id="{3334E2BB-4A93-4508-9DBB-0A169443E7A7}" type="slidenum">
              <a:rPr lang="nl-BE" smtClean="0"/>
              <a:t>‹nr.›</a:t>
            </a:fld>
            <a:endParaRPr lang="nl-BE"/>
          </a:p>
        </p:txBody>
      </p:sp>
    </p:spTree>
    <p:extLst>
      <p:ext uri="{BB962C8B-B14F-4D97-AF65-F5344CB8AC3E}">
        <p14:creationId xmlns:p14="http://schemas.microsoft.com/office/powerpoint/2010/main" val="2786303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B68D26-EFB7-4DDA-ACA5-143BD5A3496D}"/>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D5CF512-C646-458E-86BE-4EF065BF9A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8249B76-A198-46B8-9A5B-3D4DDFC694F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B9BAB5AE-9B94-4639-85EF-98F6F4AC95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64DA396-326B-405B-BEEC-0A9A974C216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A70BF35F-005E-400F-AAEA-C9DA3CAFF52A}"/>
              </a:ext>
            </a:extLst>
          </p:cNvPr>
          <p:cNvSpPr>
            <a:spLocks noGrp="1"/>
          </p:cNvSpPr>
          <p:nvPr>
            <p:ph type="dt" sz="half" idx="10"/>
          </p:nvPr>
        </p:nvSpPr>
        <p:spPr/>
        <p:txBody>
          <a:bodyPr/>
          <a:lstStyle/>
          <a:p>
            <a:fld id="{0EC55F86-772E-4ABF-A220-B6585B613591}" type="datetimeFigureOut">
              <a:rPr lang="nl-BE" smtClean="0"/>
              <a:t>13/11/2024</a:t>
            </a:fld>
            <a:endParaRPr lang="nl-BE"/>
          </a:p>
        </p:txBody>
      </p:sp>
      <p:sp>
        <p:nvSpPr>
          <p:cNvPr id="8" name="Tijdelijke aanduiding voor voettekst 7">
            <a:extLst>
              <a:ext uri="{FF2B5EF4-FFF2-40B4-BE49-F238E27FC236}">
                <a16:creationId xmlns:a16="http://schemas.microsoft.com/office/drawing/2014/main" id="{E6E2AD90-EFA1-4DAF-970C-70213B706980}"/>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0F3AE5A5-C674-40AA-A588-B07C81A59685}"/>
              </a:ext>
            </a:extLst>
          </p:cNvPr>
          <p:cNvSpPr>
            <a:spLocks noGrp="1"/>
          </p:cNvSpPr>
          <p:nvPr>
            <p:ph type="sldNum" sz="quarter" idx="12"/>
          </p:nvPr>
        </p:nvSpPr>
        <p:spPr/>
        <p:txBody>
          <a:bodyPr/>
          <a:lstStyle/>
          <a:p>
            <a:fld id="{3334E2BB-4A93-4508-9DBB-0A169443E7A7}" type="slidenum">
              <a:rPr lang="nl-BE" smtClean="0"/>
              <a:t>‹nr.›</a:t>
            </a:fld>
            <a:endParaRPr lang="nl-BE"/>
          </a:p>
        </p:txBody>
      </p:sp>
    </p:spTree>
    <p:extLst>
      <p:ext uri="{BB962C8B-B14F-4D97-AF65-F5344CB8AC3E}">
        <p14:creationId xmlns:p14="http://schemas.microsoft.com/office/powerpoint/2010/main" val="472661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217CC5-0378-4053-ABE2-F0916954A5F7}"/>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86DAC6AD-16DB-4E33-89EB-A86A38D826FD}"/>
              </a:ext>
            </a:extLst>
          </p:cNvPr>
          <p:cNvSpPr>
            <a:spLocks noGrp="1"/>
          </p:cNvSpPr>
          <p:nvPr>
            <p:ph type="dt" sz="half" idx="10"/>
          </p:nvPr>
        </p:nvSpPr>
        <p:spPr/>
        <p:txBody>
          <a:bodyPr/>
          <a:lstStyle/>
          <a:p>
            <a:fld id="{0EC55F86-772E-4ABF-A220-B6585B613591}" type="datetimeFigureOut">
              <a:rPr lang="nl-BE" smtClean="0"/>
              <a:t>13/11/2024</a:t>
            </a:fld>
            <a:endParaRPr lang="nl-BE"/>
          </a:p>
        </p:txBody>
      </p:sp>
      <p:sp>
        <p:nvSpPr>
          <p:cNvPr id="4" name="Tijdelijke aanduiding voor voettekst 3">
            <a:extLst>
              <a:ext uri="{FF2B5EF4-FFF2-40B4-BE49-F238E27FC236}">
                <a16:creationId xmlns:a16="http://schemas.microsoft.com/office/drawing/2014/main" id="{C7F814D9-9438-47F0-AB81-F9D533035C0E}"/>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BE47A563-86A0-452E-B6DE-90B8A9FD1BFB}"/>
              </a:ext>
            </a:extLst>
          </p:cNvPr>
          <p:cNvSpPr>
            <a:spLocks noGrp="1"/>
          </p:cNvSpPr>
          <p:nvPr>
            <p:ph type="sldNum" sz="quarter" idx="12"/>
          </p:nvPr>
        </p:nvSpPr>
        <p:spPr/>
        <p:txBody>
          <a:bodyPr/>
          <a:lstStyle/>
          <a:p>
            <a:fld id="{3334E2BB-4A93-4508-9DBB-0A169443E7A7}" type="slidenum">
              <a:rPr lang="nl-BE" smtClean="0"/>
              <a:t>‹nr.›</a:t>
            </a:fld>
            <a:endParaRPr lang="nl-BE"/>
          </a:p>
        </p:txBody>
      </p:sp>
    </p:spTree>
    <p:extLst>
      <p:ext uri="{BB962C8B-B14F-4D97-AF65-F5344CB8AC3E}">
        <p14:creationId xmlns:p14="http://schemas.microsoft.com/office/powerpoint/2010/main" val="42226040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02396EA-59DB-4824-A400-19F8BA19E2E7}"/>
              </a:ext>
            </a:extLst>
          </p:cNvPr>
          <p:cNvSpPr>
            <a:spLocks noGrp="1"/>
          </p:cNvSpPr>
          <p:nvPr>
            <p:ph type="dt" sz="half" idx="10"/>
          </p:nvPr>
        </p:nvSpPr>
        <p:spPr/>
        <p:txBody>
          <a:bodyPr/>
          <a:lstStyle/>
          <a:p>
            <a:fld id="{0EC55F86-772E-4ABF-A220-B6585B613591}" type="datetimeFigureOut">
              <a:rPr lang="nl-BE" smtClean="0"/>
              <a:t>13/11/2024</a:t>
            </a:fld>
            <a:endParaRPr lang="nl-BE"/>
          </a:p>
        </p:txBody>
      </p:sp>
      <p:sp>
        <p:nvSpPr>
          <p:cNvPr id="3" name="Tijdelijke aanduiding voor voettekst 2">
            <a:extLst>
              <a:ext uri="{FF2B5EF4-FFF2-40B4-BE49-F238E27FC236}">
                <a16:creationId xmlns:a16="http://schemas.microsoft.com/office/drawing/2014/main" id="{8301A4A7-10BE-4433-A7C7-E117C8580357}"/>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9C4AC0DF-1011-423C-86CC-04588872DFDA}"/>
              </a:ext>
            </a:extLst>
          </p:cNvPr>
          <p:cNvSpPr>
            <a:spLocks noGrp="1"/>
          </p:cNvSpPr>
          <p:nvPr>
            <p:ph type="sldNum" sz="quarter" idx="12"/>
          </p:nvPr>
        </p:nvSpPr>
        <p:spPr/>
        <p:txBody>
          <a:bodyPr/>
          <a:lstStyle/>
          <a:p>
            <a:fld id="{3334E2BB-4A93-4508-9DBB-0A169443E7A7}" type="slidenum">
              <a:rPr lang="nl-BE" smtClean="0"/>
              <a:t>‹nr.›</a:t>
            </a:fld>
            <a:endParaRPr lang="nl-BE"/>
          </a:p>
        </p:txBody>
      </p:sp>
    </p:spTree>
    <p:extLst>
      <p:ext uri="{BB962C8B-B14F-4D97-AF65-F5344CB8AC3E}">
        <p14:creationId xmlns:p14="http://schemas.microsoft.com/office/powerpoint/2010/main" val="3635677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56B6FE-7AB0-4D09-9CA8-E4AB186649C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E9067B64-51E1-4D06-9054-617A8B66B8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FCB453E6-7128-48E9-B4DF-906116BD30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BFD4B9A-D548-47A7-A2DC-3AF0E389E4DE}"/>
              </a:ext>
            </a:extLst>
          </p:cNvPr>
          <p:cNvSpPr>
            <a:spLocks noGrp="1"/>
          </p:cNvSpPr>
          <p:nvPr>
            <p:ph type="dt" sz="half" idx="10"/>
          </p:nvPr>
        </p:nvSpPr>
        <p:spPr/>
        <p:txBody>
          <a:bodyPr/>
          <a:lstStyle/>
          <a:p>
            <a:fld id="{0EC55F86-772E-4ABF-A220-B6585B613591}" type="datetimeFigureOut">
              <a:rPr lang="nl-BE" smtClean="0"/>
              <a:t>13/11/2024</a:t>
            </a:fld>
            <a:endParaRPr lang="nl-BE"/>
          </a:p>
        </p:txBody>
      </p:sp>
      <p:sp>
        <p:nvSpPr>
          <p:cNvPr id="6" name="Tijdelijke aanduiding voor voettekst 5">
            <a:extLst>
              <a:ext uri="{FF2B5EF4-FFF2-40B4-BE49-F238E27FC236}">
                <a16:creationId xmlns:a16="http://schemas.microsoft.com/office/drawing/2014/main" id="{D61E579C-957D-40F7-B1BD-D9F8AC03FD3D}"/>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0BCB486-4282-49E4-A014-46367768912F}"/>
              </a:ext>
            </a:extLst>
          </p:cNvPr>
          <p:cNvSpPr>
            <a:spLocks noGrp="1"/>
          </p:cNvSpPr>
          <p:nvPr>
            <p:ph type="sldNum" sz="quarter" idx="12"/>
          </p:nvPr>
        </p:nvSpPr>
        <p:spPr/>
        <p:txBody>
          <a:bodyPr/>
          <a:lstStyle/>
          <a:p>
            <a:fld id="{3334E2BB-4A93-4508-9DBB-0A169443E7A7}" type="slidenum">
              <a:rPr lang="nl-BE" smtClean="0"/>
              <a:t>‹nr.›</a:t>
            </a:fld>
            <a:endParaRPr lang="nl-BE"/>
          </a:p>
        </p:txBody>
      </p:sp>
    </p:spTree>
    <p:extLst>
      <p:ext uri="{BB962C8B-B14F-4D97-AF65-F5344CB8AC3E}">
        <p14:creationId xmlns:p14="http://schemas.microsoft.com/office/powerpoint/2010/main" val="1563915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_3">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14" name="Tijdelijke aanduiding voor inhoud 13"/>
          <p:cNvSpPr>
            <a:spLocks noGrp="1"/>
          </p:cNvSpPr>
          <p:nvPr>
            <p:ph sz="quarter" idx="13" hasCustomPrompt="1"/>
          </p:nvPr>
        </p:nvSpPr>
        <p:spPr>
          <a:xfrm>
            <a:off x="3001463" y="2566123"/>
            <a:ext cx="6372708" cy="1154162"/>
          </a:xfrm>
        </p:spPr>
        <p:txBody>
          <a:bodyPr>
            <a:spAutoFit/>
          </a:bodyPr>
          <a:lstStyle>
            <a:lvl1pPr marL="0" indent="0" algn="ctr">
              <a:lnSpc>
                <a:spcPts val="3000"/>
              </a:lnSpc>
              <a:buFontTx/>
              <a:buNone/>
              <a:defRPr lang="nl-NL" sz="3000" b="0" i="0" kern="1200" baseline="0" dirty="0" smtClean="0">
                <a:solidFill>
                  <a:schemeClr val="bg1"/>
                </a:solidFill>
                <a:latin typeface="Arial Black" charset="0"/>
                <a:ea typeface="+mj-ea"/>
                <a:cs typeface="Arial" panose="020B0604020202020204" pitchFamily="34" charset="0"/>
              </a:defRPr>
            </a:lvl1pPr>
          </a:lstStyle>
          <a:p>
            <a:r>
              <a:rPr lang="nl-NL" sz="2800" i="0" dirty="0">
                <a:solidFill>
                  <a:srgbClr val="FFFFFF"/>
                </a:solidFill>
                <a:effectLst/>
                <a:latin typeface="Arial" panose="020B0604020202020204" pitchFamily="34" charset="0"/>
                <a:cs typeface="Arial" panose="020B0604020202020204" pitchFamily="34" charset="0"/>
              </a:rPr>
              <a:t>Voeg de subtitel</a:t>
            </a:r>
            <a:br>
              <a:rPr lang="nl-NL" sz="2800" i="0" dirty="0">
                <a:solidFill>
                  <a:srgbClr val="FFFFFF"/>
                </a:solidFill>
                <a:effectLst/>
                <a:latin typeface="Arial" panose="020B0604020202020204" pitchFamily="34" charset="0"/>
                <a:cs typeface="Arial" panose="020B0604020202020204" pitchFamily="34" charset="0"/>
              </a:rPr>
            </a:br>
            <a:r>
              <a:rPr lang="nl-NL" sz="2800" i="0" dirty="0">
                <a:solidFill>
                  <a:srgbClr val="FFFFFF"/>
                </a:solidFill>
                <a:effectLst/>
                <a:latin typeface="Arial" panose="020B0604020202020204" pitchFamily="34" charset="0"/>
                <a:cs typeface="Arial" panose="020B0604020202020204" pitchFamily="34" charset="0"/>
              </a:rPr>
              <a:t>of omschrijving van</a:t>
            </a:r>
            <a:br>
              <a:rPr lang="nl-NL" sz="2800" i="0" dirty="0">
                <a:solidFill>
                  <a:srgbClr val="FFFFFF"/>
                </a:solidFill>
                <a:effectLst/>
                <a:latin typeface="Arial" panose="020B0604020202020204" pitchFamily="34" charset="0"/>
                <a:cs typeface="Arial" panose="020B0604020202020204" pitchFamily="34" charset="0"/>
              </a:rPr>
            </a:br>
            <a:r>
              <a:rPr lang="nl-NL" sz="2800" i="0" dirty="0">
                <a:solidFill>
                  <a:srgbClr val="FFFFFF"/>
                </a:solidFill>
                <a:effectLst/>
                <a:latin typeface="Arial" panose="020B0604020202020204" pitchFamily="34" charset="0"/>
                <a:cs typeface="Arial" panose="020B0604020202020204" pitchFamily="34" charset="0"/>
              </a:rPr>
              <a:t>de presentatie toe</a:t>
            </a:r>
            <a:endParaRPr lang="nl-BE" dirty="0"/>
          </a:p>
        </p:txBody>
      </p:sp>
      <p:sp>
        <p:nvSpPr>
          <p:cNvPr id="7" name="Titel 6"/>
          <p:cNvSpPr>
            <a:spLocks noGrp="1"/>
          </p:cNvSpPr>
          <p:nvPr>
            <p:ph type="title" hasCustomPrompt="1"/>
          </p:nvPr>
        </p:nvSpPr>
        <p:spPr>
          <a:xfrm>
            <a:off x="3001463" y="1558380"/>
            <a:ext cx="6372708" cy="769441"/>
          </a:xfrm>
        </p:spPr>
        <p:txBody>
          <a:bodyPr>
            <a:spAutoFit/>
          </a:bodyPr>
          <a:lstStyle>
            <a:lvl1pPr algn="ctr">
              <a:lnSpc>
                <a:spcPts val="6000"/>
              </a:lnSpc>
              <a:defRPr lang="nl-NL" sz="4000" b="0" i="0" baseline="0" smtClean="0">
                <a:solidFill>
                  <a:schemeClr val="bg1"/>
                </a:solidFill>
                <a:effectLst/>
              </a:defRPr>
            </a:lvl1pPr>
          </a:lstStyle>
          <a:p>
            <a:r>
              <a:rPr lang="nl-NL" dirty="0"/>
              <a:t>Titel presentatie</a:t>
            </a:r>
            <a:endParaRPr lang="nl-BE" dirty="0"/>
          </a:p>
        </p:txBody>
      </p:sp>
      <p:sp>
        <p:nvSpPr>
          <p:cNvPr id="6" name="Tijdelijke aanduiding voor tekst 5">
            <a:extLst>
              <a:ext uri="{FF2B5EF4-FFF2-40B4-BE49-F238E27FC236}">
                <a16:creationId xmlns:a16="http://schemas.microsoft.com/office/drawing/2014/main" id="{2730D711-5C47-4F47-9246-E9A5ABBA7ECD}"/>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Tree>
    <p:extLst>
      <p:ext uri="{BB962C8B-B14F-4D97-AF65-F5344CB8AC3E}">
        <p14:creationId xmlns:p14="http://schemas.microsoft.com/office/powerpoint/2010/main" val="3266421243"/>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EBBE61-5F23-493F-BD7B-39CAE1C275B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93BBB4B1-A63F-418E-BDD5-9B73B5FC97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A4E79EA0-6B28-4A3A-9773-EC2BAE3360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87A4211-1CA8-492F-BE1A-62B0771091B8}"/>
              </a:ext>
            </a:extLst>
          </p:cNvPr>
          <p:cNvSpPr>
            <a:spLocks noGrp="1"/>
          </p:cNvSpPr>
          <p:nvPr>
            <p:ph type="dt" sz="half" idx="10"/>
          </p:nvPr>
        </p:nvSpPr>
        <p:spPr/>
        <p:txBody>
          <a:bodyPr/>
          <a:lstStyle/>
          <a:p>
            <a:fld id="{0EC55F86-772E-4ABF-A220-B6585B613591}" type="datetimeFigureOut">
              <a:rPr lang="nl-BE" smtClean="0"/>
              <a:t>13/11/2024</a:t>
            </a:fld>
            <a:endParaRPr lang="nl-BE"/>
          </a:p>
        </p:txBody>
      </p:sp>
      <p:sp>
        <p:nvSpPr>
          <p:cNvPr id="6" name="Tijdelijke aanduiding voor voettekst 5">
            <a:extLst>
              <a:ext uri="{FF2B5EF4-FFF2-40B4-BE49-F238E27FC236}">
                <a16:creationId xmlns:a16="http://schemas.microsoft.com/office/drawing/2014/main" id="{B060CB0C-182C-485C-8A04-E37688C7B681}"/>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FACF47DA-74B7-4341-B9D7-1D5C42ABF207}"/>
              </a:ext>
            </a:extLst>
          </p:cNvPr>
          <p:cNvSpPr>
            <a:spLocks noGrp="1"/>
          </p:cNvSpPr>
          <p:nvPr>
            <p:ph type="sldNum" sz="quarter" idx="12"/>
          </p:nvPr>
        </p:nvSpPr>
        <p:spPr/>
        <p:txBody>
          <a:bodyPr/>
          <a:lstStyle/>
          <a:p>
            <a:fld id="{3334E2BB-4A93-4508-9DBB-0A169443E7A7}" type="slidenum">
              <a:rPr lang="nl-BE" smtClean="0"/>
              <a:t>‹nr.›</a:t>
            </a:fld>
            <a:endParaRPr lang="nl-BE"/>
          </a:p>
        </p:txBody>
      </p:sp>
    </p:spTree>
    <p:extLst>
      <p:ext uri="{BB962C8B-B14F-4D97-AF65-F5344CB8AC3E}">
        <p14:creationId xmlns:p14="http://schemas.microsoft.com/office/powerpoint/2010/main" val="2077729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F0C473-0103-48C8-8920-19E988132322}"/>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F2C71D68-EC6D-4861-AE70-2C5B6D5E7FE5}"/>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E690862-075D-4195-A4F3-F7E945A8E2DC}"/>
              </a:ext>
            </a:extLst>
          </p:cNvPr>
          <p:cNvSpPr>
            <a:spLocks noGrp="1"/>
          </p:cNvSpPr>
          <p:nvPr>
            <p:ph type="dt" sz="half" idx="10"/>
          </p:nvPr>
        </p:nvSpPr>
        <p:spPr/>
        <p:txBody>
          <a:bodyPr/>
          <a:lstStyle/>
          <a:p>
            <a:fld id="{0EC55F86-772E-4ABF-A220-B6585B613591}" type="datetimeFigureOut">
              <a:rPr lang="nl-BE" smtClean="0"/>
              <a:t>13/11/2024</a:t>
            </a:fld>
            <a:endParaRPr lang="nl-BE"/>
          </a:p>
        </p:txBody>
      </p:sp>
      <p:sp>
        <p:nvSpPr>
          <p:cNvPr id="5" name="Tijdelijke aanduiding voor voettekst 4">
            <a:extLst>
              <a:ext uri="{FF2B5EF4-FFF2-40B4-BE49-F238E27FC236}">
                <a16:creationId xmlns:a16="http://schemas.microsoft.com/office/drawing/2014/main" id="{BD0716A3-017D-41FA-8895-C6E99258383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4A0397E-9120-4DF0-8DBA-4EB4E768DC3C}"/>
              </a:ext>
            </a:extLst>
          </p:cNvPr>
          <p:cNvSpPr>
            <a:spLocks noGrp="1"/>
          </p:cNvSpPr>
          <p:nvPr>
            <p:ph type="sldNum" sz="quarter" idx="12"/>
          </p:nvPr>
        </p:nvSpPr>
        <p:spPr/>
        <p:txBody>
          <a:bodyPr/>
          <a:lstStyle/>
          <a:p>
            <a:fld id="{3334E2BB-4A93-4508-9DBB-0A169443E7A7}" type="slidenum">
              <a:rPr lang="nl-BE" smtClean="0"/>
              <a:t>‹nr.›</a:t>
            </a:fld>
            <a:endParaRPr lang="nl-BE"/>
          </a:p>
        </p:txBody>
      </p:sp>
    </p:spTree>
    <p:extLst>
      <p:ext uri="{BB962C8B-B14F-4D97-AF65-F5344CB8AC3E}">
        <p14:creationId xmlns:p14="http://schemas.microsoft.com/office/powerpoint/2010/main" val="13333927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8F811FE-89FD-409D-94DB-F7DDADB2B38B}"/>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0ECEAC18-88CD-4B28-9806-08F51ABC7F3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B8A29F0-5669-4EFE-BC40-5118D952B025}"/>
              </a:ext>
            </a:extLst>
          </p:cNvPr>
          <p:cNvSpPr>
            <a:spLocks noGrp="1"/>
          </p:cNvSpPr>
          <p:nvPr>
            <p:ph type="dt" sz="half" idx="10"/>
          </p:nvPr>
        </p:nvSpPr>
        <p:spPr/>
        <p:txBody>
          <a:bodyPr/>
          <a:lstStyle/>
          <a:p>
            <a:fld id="{0EC55F86-772E-4ABF-A220-B6585B613591}" type="datetimeFigureOut">
              <a:rPr lang="nl-BE" smtClean="0"/>
              <a:t>13/11/2024</a:t>
            </a:fld>
            <a:endParaRPr lang="nl-BE"/>
          </a:p>
        </p:txBody>
      </p:sp>
      <p:sp>
        <p:nvSpPr>
          <p:cNvPr id="5" name="Tijdelijke aanduiding voor voettekst 4">
            <a:extLst>
              <a:ext uri="{FF2B5EF4-FFF2-40B4-BE49-F238E27FC236}">
                <a16:creationId xmlns:a16="http://schemas.microsoft.com/office/drawing/2014/main" id="{7B4C9278-08A9-492A-B564-E4FC6888968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2AC103B-1086-4DFF-911E-939C2BAC69C5}"/>
              </a:ext>
            </a:extLst>
          </p:cNvPr>
          <p:cNvSpPr>
            <a:spLocks noGrp="1"/>
          </p:cNvSpPr>
          <p:nvPr>
            <p:ph type="sldNum" sz="quarter" idx="12"/>
          </p:nvPr>
        </p:nvSpPr>
        <p:spPr/>
        <p:txBody>
          <a:bodyPr/>
          <a:lstStyle/>
          <a:p>
            <a:fld id="{3334E2BB-4A93-4508-9DBB-0A169443E7A7}" type="slidenum">
              <a:rPr lang="nl-BE" smtClean="0"/>
              <a:t>‹nr.›</a:t>
            </a:fld>
            <a:endParaRPr lang="nl-BE"/>
          </a:p>
        </p:txBody>
      </p:sp>
    </p:spTree>
    <p:extLst>
      <p:ext uri="{BB962C8B-B14F-4D97-AF65-F5344CB8AC3E}">
        <p14:creationId xmlns:p14="http://schemas.microsoft.com/office/powerpoint/2010/main" val="29579404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cSld name="Titel en tekst">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73765"/>
          </a:xfrm>
          <a:prstGeom prst="rect">
            <a:avLst/>
          </a:prstGeom>
        </p:spPr>
      </p:pic>
      <p:sp>
        <p:nvSpPr>
          <p:cNvPr id="12" name="Tijdelijke aanduiding voor tekst 7"/>
          <p:cNvSpPr>
            <a:spLocks noGrp="1"/>
          </p:cNvSpPr>
          <p:nvPr>
            <p:ph type="body" sz="quarter" idx="36" hasCustomPrompt="1"/>
          </p:nvPr>
        </p:nvSpPr>
        <p:spPr>
          <a:xfrm>
            <a:off x="695327" y="1736812"/>
            <a:ext cx="10801349" cy="3960440"/>
          </a:xfrm>
        </p:spPr>
        <p:txBody>
          <a:bodyPr>
            <a:normAutofit/>
          </a:bodyPr>
          <a:lstStyle>
            <a:lvl1pPr marL="0" indent="0">
              <a:buClr>
                <a:srgbClr val="7030A0"/>
              </a:buClr>
              <a:buSzPct val="130000"/>
              <a:buFont typeface="Arial" panose="020B0604020202020204" pitchFamily="34" charset="0"/>
              <a:buNone/>
              <a:defRPr sz="2200">
                <a:solidFill>
                  <a:srgbClr val="3E3D40"/>
                </a:solidFill>
                <a:latin typeface="+mj-lt"/>
              </a:defRPr>
            </a:lvl1pPr>
            <a:lvl2pPr marL="298443" indent="-285744">
              <a:buClrTx/>
              <a:buSzPct val="130000"/>
              <a:buFont typeface="Arial" panose="020B0604020202020204" pitchFamily="34" charset="0"/>
              <a:buChar char="•"/>
              <a:defRPr sz="1800">
                <a:solidFill>
                  <a:srgbClr val="3E3D40"/>
                </a:solidFill>
              </a:defRPr>
            </a:lvl2pPr>
            <a:lvl3pPr>
              <a:buClrTx/>
              <a:buSzPct val="120000"/>
              <a:defRPr sz="1800">
                <a:solidFill>
                  <a:srgbClr val="3E3D40"/>
                </a:solidFill>
              </a:defRPr>
            </a:lvl3pPr>
            <a:lvl4pPr>
              <a:buClrTx/>
              <a:buSzPct val="110000"/>
              <a:defRPr sz="1600">
                <a:solidFill>
                  <a:srgbClr val="3E3D40"/>
                </a:solidFill>
              </a:defRPr>
            </a:lvl4pPr>
            <a:lvl5pPr marL="1422364" indent="-166684">
              <a:buClrTx/>
              <a:buSzPct val="100000"/>
              <a:buFont typeface="Arial" panose="020B0604020202020204" pitchFamily="34" charset="0"/>
              <a:buChar char="•"/>
              <a:tabLst/>
              <a:defRPr sz="1400">
                <a:solidFill>
                  <a:srgbClr val="3E3D40"/>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tel 2">
            <a:extLst>
              <a:ext uri="{FF2B5EF4-FFF2-40B4-BE49-F238E27FC236}">
                <a16:creationId xmlns:a16="http://schemas.microsoft.com/office/drawing/2014/main" id="{5610A2C1-E515-3F44-BB22-C5331D9D4BCF}"/>
              </a:ext>
            </a:extLst>
          </p:cNvPr>
          <p:cNvSpPr>
            <a:spLocks noGrp="1"/>
          </p:cNvSpPr>
          <p:nvPr>
            <p:ph type="title" hasCustomPrompt="1"/>
          </p:nvPr>
        </p:nvSpPr>
        <p:spPr/>
        <p:txBody>
          <a:bodyPr>
            <a:normAutofit/>
          </a:bodyPr>
          <a:lstStyle>
            <a:lvl1pPr>
              <a:defRPr sz="2500"/>
            </a:lvl1pPr>
          </a:lstStyle>
          <a:p>
            <a:r>
              <a:rPr lang="nl-NL" dirty="0"/>
              <a:t>Titel</a:t>
            </a:r>
          </a:p>
        </p:txBody>
      </p:sp>
      <p:sp>
        <p:nvSpPr>
          <p:cNvPr id="6"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dirty="0"/>
              <a:t> </a:t>
            </a:r>
          </a:p>
        </p:txBody>
      </p:sp>
      <p:pic>
        <p:nvPicPr>
          <p:cNvPr id="7" name="Picture 6">
            <a:extLst>
              <a:ext uri="{FF2B5EF4-FFF2-40B4-BE49-F238E27FC236}">
                <a16:creationId xmlns:a16="http://schemas.microsoft.com/office/drawing/2014/main" id="{E98687C2-ACD2-9D47-9939-8F75023A13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5325" y="6165306"/>
            <a:ext cx="1380363" cy="224449"/>
          </a:xfrm>
          <a:prstGeom prst="rect">
            <a:avLst/>
          </a:prstGeom>
        </p:spPr>
      </p:pic>
    </p:spTree>
    <p:extLst>
      <p:ext uri="{BB962C8B-B14F-4D97-AF65-F5344CB8AC3E}">
        <p14:creationId xmlns:p14="http://schemas.microsoft.com/office/powerpoint/2010/main" val="2992117018"/>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cSld name="Hoofdstukdia_1">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noFill/>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7" name="Titel 6"/>
          <p:cNvSpPr>
            <a:spLocks noGrp="1"/>
          </p:cNvSpPr>
          <p:nvPr>
            <p:ph type="title" hasCustomPrompt="1"/>
          </p:nvPr>
        </p:nvSpPr>
        <p:spPr>
          <a:xfrm>
            <a:off x="301094" y="2362765"/>
            <a:ext cx="9696402" cy="1143000"/>
          </a:xfrm>
        </p:spPr>
        <p:txBody>
          <a:bodyPr anchor="b">
            <a:noAutofit/>
          </a:bodyPr>
          <a:lstStyle>
            <a:lvl1pPr algn="ctr">
              <a:lnSpc>
                <a:spcPts val="6000"/>
              </a:lnSpc>
              <a:defRPr lang="nl-NL" sz="4000" b="0" i="0" baseline="0" smtClean="0">
                <a:solidFill>
                  <a:schemeClr val="accent1"/>
                </a:solidFill>
                <a:effectLst/>
              </a:defRPr>
            </a:lvl1pPr>
          </a:lstStyle>
          <a:p>
            <a:r>
              <a:rPr lang="nl-NL" dirty="0"/>
              <a:t>Hoofdstuk</a:t>
            </a:r>
            <a:endParaRPr lang="nl-BE" dirty="0"/>
          </a:p>
        </p:txBody>
      </p:sp>
      <p:sp>
        <p:nvSpPr>
          <p:cNvPr id="3" name="Tijdelijke aanduiding voor tekst 2">
            <a:extLst>
              <a:ext uri="{FF2B5EF4-FFF2-40B4-BE49-F238E27FC236}">
                <a16:creationId xmlns:a16="http://schemas.microsoft.com/office/drawing/2014/main" id="{A485F092-F87F-1742-9C8F-318814C8B9BE}"/>
              </a:ext>
            </a:extLst>
          </p:cNvPr>
          <p:cNvSpPr>
            <a:spLocks noGrp="1"/>
          </p:cNvSpPr>
          <p:nvPr>
            <p:ph type="body" sz="quarter" idx="14" hasCustomPrompt="1"/>
          </p:nvPr>
        </p:nvSpPr>
        <p:spPr>
          <a:xfrm>
            <a:off x="1703512" y="3505765"/>
            <a:ext cx="6912966" cy="2232025"/>
          </a:xfrm>
        </p:spPr>
        <p:txBody>
          <a:bodyPr>
            <a:normAutofit/>
          </a:bodyPr>
          <a:lstStyle>
            <a:lvl1pPr algn="ctr">
              <a:defRPr sz="2800" b="0" i="0">
                <a:latin typeface="+mn-lt"/>
              </a:defRPr>
            </a:lvl1pPr>
          </a:lstStyle>
          <a:p>
            <a:pPr lvl="0"/>
            <a:r>
              <a:rPr lang="en-US" dirty="0" err="1"/>
              <a:t>Bewerken</a:t>
            </a:r>
            <a:r>
              <a:rPr lang="en-US" dirty="0"/>
              <a:t> van Master </a:t>
            </a:r>
            <a:r>
              <a:rPr lang="en-US" dirty="0" err="1"/>
              <a:t>tekststijlen</a:t>
            </a:r>
            <a:endParaRPr lang="en-US" dirty="0"/>
          </a:p>
        </p:txBody>
      </p:sp>
      <p:sp>
        <p:nvSpPr>
          <p:cNvPr id="9" name="Tijdelijke aanduiding voor tekst 5">
            <a:extLst>
              <a:ext uri="{FF2B5EF4-FFF2-40B4-BE49-F238E27FC236}">
                <a16:creationId xmlns:a16="http://schemas.microsoft.com/office/drawing/2014/main" id="{2B5F5018-7BAA-B248-B7E6-BD14819B87A0}"/>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8"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374124564"/>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sp>
        <p:nvSpPr>
          <p:cNvPr id="5" name="Tekstvak 4"/>
          <p:cNvSpPr txBox="1"/>
          <p:nvPr/>
        </p:nvSpPr>
        <p:spPr>
          <a:xfrm>
            <a:off x="1007437" y="4437112"/>
            <a:ext cx="184731" cy="369332"/>
          </a:xfrm>
          <a:prstGeom prst="rect">
            <a:avLst/>
          </a:prstGeom>
          <a:noFill/>
        </p:spPr>
        <p:txBody>
          <a:bodyPr wrap="none" rtlCol="0">
            <a:spAutoFit/>
          </a:bodyPr>
          <a:lstStyle/>
          <a:p>
            <a:endParaRPr lang="nl-BE" sz="1800"/>
          </a:p>
        </p:txBody>
      </p:sp>
      <p:sp>
        <p:nvSpPr>
          <p:cNvPr id="3" name="Tijdelijke aanduiding voor tekst 5">
            <a:extLst>
              <a:ext uri="{FF2B5EF4-FFF2-40B4-BE49-F238E27FC236}">
                <a16:creationId xmlns:a16="http://schemas.microsoft.com/office/drawing/2014/main" id="{0A157DD7-8BF4-9343-9D83-12A7DF84E0E4}"/>
              </a:ext>
            </a:extLst>
          </p:cNvPr>
          <p:cNvSpPr>
            <a:spLocks noGrp="1"/>
          </p:cNvSpPr>
          <p:nvPr>
            <p:ph type="body" sz="quarter" idx="46" hasCustomPrompt="1"/>
          </p:nvPr>
        </p:nvSpPr>
        <p:spPr>
          <a:xfrm>
            <a:off x="3930710" y="2216492"/>
            <a:ext cx="4346279" cy="2393608"/>
          </a:xfrm>
          <a:blipFill>
            <a:blip r:embed="rId2"/>
            <a:stretch>
              <a:fillRect/>
            </a:stretch>
          </a:blipFill>
        </p:spPr>
        <p:txBody>
          <a:bodyPr>
            <a:normAutofit/>
          </a:bodyPr>
          <a:lstStyle>
            <a:lvl1pPr>
              <a:defRPr sz="800"/>
            </a:lvl1pPr>
          </a:lstStyle>
          <a:p>
            <a:pPr lvl="0"/>
            <a:r>
              <a:rPr lang="nl-NL"/>
              <a:t> </a:t>
            </a:r>
          </a:p>
        </p:txBody>
      </p:sp>
    </p:spTree>
    <p:extLst>
      <p:ext uri="{BB962C8B-B14F-4D97-AF65-F5344CB8AC3E}">
        <p14:creationId xmlns:p14="http://schemas.microsoft.com/office/powerpoint/2010/main" val="1404922872"/>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eldia_1">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p:cNvSpPr txBox="1"/>
          <p:nvPr/>
        </p:nvSpPr>
        <p:spPr>
          <a:xfrm>
            <a:off x="1007437" y="4437112"/>
            <a:ext cx="184731" cy="369332"/>
          </a:xfrm>
          <a:prstGeom prst="rect">
            <a:avLst/>
          </a:prstGeom>
          <a:noFill/>
        </p:spPr>
        <p:txBody>
          <a:bodyPr wrap="none" rtlCol="0">
            <a:spAutoFit/>
          </a:bodyPr>
          <a:lstStyle/>
          <a:p>
            <a:endParaRPr lang="nl-BE" sz="1800"/>
          </a:p>
        </p:txBody>
      </p:sp>
      <p:sp>
        <p:nvSpPr>
          <p:cNvPr id="14" name="Tijdelijke aanduiding voor inhoud 13"/>
          <p:cNvSpPr>
            <a:spLocks noGrp="1"/>
          </p:cNvSpPr>
          <p:nvPr>
            <p:ph sz="quarter" idx="13" hasCustomPrompt="1"/>
          </p:nvPr>
        </p:nvSpPr>
        <p:spPr>
          <a:xfrm>
            <a:off x="2070131" y="3480523"/>
            <a:ext cx="6372708" cy="1154162"/>
          </a:xfrm>
        </p:spPr>
        <p:txBody>
          <a:bodyPr>
            <a:spAutoFit/>
          </a:bodyPr>
          <a:lstStyle>
            <a:lvl1pPr marL="0" indent="0" algn="ctr">
              <a:lnSpc>
                <a:spcPts val="3000"/>
              </a:lnSpc>
              <a:buFontTx/>
              <a:buNone/>
              <a:defRPr lang="nl-NL" sz="3000" b="0" i="0" kern="1200" baseline="0" dirty="0" smtClean="0">
                <a:solidFill>
                  <a:schemeClr val="bg1"/>
                </a:solidFill>
                <a:latin typeface="Arial Black" charset="0"/>
                <a:ea typeface="+mj-ea"/>
                <a:cs typeface="Arial" panose="020B0604020202020204" pitchFamily="34" charset="0"/>
              </a:defRPr>
            </a:lvl1pPr>
          </a:lstStyle>
          <a:p>
            <a:r>
              <a:rPr lang="nl-NL" sz="2800" i="0">
                <a:solidFill>
                  <a:srgbClr val="FFFFFF"/>
                </a:solidFill>
                <a:effectLst/>
                <a:latin typeface="Arial" panose="020B0604020202020204" pitchFamily="34" charset="0"/>
                <a:cs typeface="Arial" panose="020B0604020202020204" pitchFamily="34" charset="0"/>
              </a:rPr>
              <a:t>Voeg de subtitel</a:t>
            </a:r>
            <a:br>
              <a:rPr lang="nl-NL" sz="2800" i="0">
                <a:solidFill>
                  <a:srgbClr val="FFFFFF"/>
                </a:solidFill>
                <a:effectLst/>
                <a:latin typeface="Arial" panose="020B0604020202020204" pitchFamily="34" charset="0"/>
                <a:cs typeface="Arial" panose="020B0604020202020204" pitchFamily="34" charset="0"/>
              </a:rPr>
            </a:br>
            <a:r>
              <a:rPr lang="nl-NL" sz="2800" i="0">
                <a:solidFill>
                  <a:srgbClr val="FFFFFF"/>
                </a:solidFill>
                <a:effectLst/>
                <a:latin typeface="Arial" panose="020B0604020202020204" pitchFamily="34" charset="0"/>
                <a:cs typeface="Arial" panose="020B0604020202020204" pitchFamily="34" charset="0"/>
              </a:rPr>
              <a:t>of omschrijving van</a:t>
            </a:r>
            <a:br>
              <a:rPr lang="nl-NL" sz="2800" i="0">
                <a:solidFill>
                  <a:srgbClr val="FFFFFF"/>
                </a:solidFill>
                <a:effectLst/>
                <a:latin typeface="Arial" panose="020B0604020202020204" pitchFamily="34" charset="0"/>
                <a:cs typeface="Arial" panose="020B0604020202020204" pitchFamily="34" charset="0"/>
              </a:rPr>
            </a:br>
            <a:r>
              <a:rPr lang="nl-NL" sz="2800" i="0">
                <a:solidFill>
                  <a:srgbClr val="FFFFFF"/>
                </a:solidFill>
                <a:effectLst/>
                <a:latin typeface="Arial" panose="020B0604020202020204" pitchFamily="34" charset="0"/>
                <a:cs typeface="Arial" panose="020B0604020202020204" pitchFamily="34" charset="0"/>
              </a:rPr>
              <a:t>de presentatie toe</a:t>
            </a:r>
            <a:endParaRPr lang="nl-BE"/>
          </a:p>
        </p:txBody>
      </p:sp>
      <p:sp>
        <p:nvSpPr>
          <p:cNvPr id="7" name="Titel 6"/>
          <p:cNvSpPr>
            <a:spLocks noGrp="1"/>
          </p:cNvSpPr>
          <p:nvPr>
            <p:ph type="title" hasCustomPrompt="1"/>
          </p:nvPr>
        </p:nvSpPr>
        <p:spPr>
          <a:xfrm>
            <a:off x="2070131" y="2501421"/>
            <a:ext cx="6372708" cy="712161"/>
          </a:xfrm>
        </p:spPr>
        <p:txBody>
          <a:bodyPr>
            <a:spAutoFit/>
          </a:bodyPr>
          <a:lstStyle>
            <a:lvl1pPr algn="ctr">
              <a:lnSpc>
                <a:spcPts val="6000"/>
              </a:lnSpc>
              <a:defRPr lang="nl-NL" sz="4000" b="0" i="0" baseline="0" smtClean="0">
                <a:solidFill>
                  <a:schemeClr val="bg1"/>
                </a:solidFill>
                <a:effectLst/>
              </a:defRPr>
            </a:lvl1pPr>
          </a:lstStyle>
          <a:p>
            <a:r>
              <a:rPr lang="nl-NL"/>
              <a:t>Titel presentatie</a:t>
            </a:r>
            <a:endParaRPr lang="nl-BE"/>
          </a:p>
        </p:txBody>
      </p:sp>
      <p:sp>
        <p:nvSpPr>
          <p:cNvPr id="6" name="Tijdelijke aanduiding voor tekst 5">
            <a:extLst>
              <a:ext uri="{FF2B5EF4-FFF2-40B4-BE49-F238E27FC236}">
                <a16:creationId xmlns:a16="http://schemas.microsoft.com/office/drawing/2014/main" id="{B00ECFE5-E00F-C443-A553-B87F786BE87B}"/>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spTree>
    <p:extLst>
      <p:ext uri="{BB962C8B-B14F-4D97-AF65-F5344CB8AC3E}">
        <p14:creationId xmlns:p14="http://schemas.microsoft.com/office/powerpoint/2010/main" val="3427023381"/>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eldia_2">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p:cNvSpPr txBox="1"/>
          <p:nvPr/>
        </p:nvSpPr>
        <p:spPr>
          <a:xfrm>
            <a:off x="1007437" y="4437112"/>
            <a:ext cx="184731" cy="369332"/>
          </a:xfrm>
          <a:prstGeom prst="rect">
            <a:avLst/>
          </a:prstGeom>
          <a:noFill/>
        </p:spPr>
        <p:txBody>
          <a:bodyPr wrap="none" rtlCol="0">
            <a:spAutoFit/>
          </a:bodyPr>
          <a:lstStyle/>
          <a:p>
            <a:endParaRPr lang="nl-BE" sz="1800"/>
          </a:p>
        </p:txBody>
      </p:sp>
      <p:sp>
        <p:nvSpPr>
          <p:cNvPr id="14" name="Tijdelijke aanduiding voor inhoud 13"/>
          <p:cNvSpPr>
            <a:spLocks noGrp="1"/>
          </p:cNvSpPr>
          <p:nvPr>
            <p:ph sz="quarter" idx="13" hasCustomPrompt="1"/>
          </p:nvPr>
        </p:nvSpPr>
        <p:spPr>
          <a:xfrm>
            <a:off x="2459597" y="3480523"/>
            <a:ext cx="6372708" cy="1154162"/>
          </a:xfrm>
        </p:spPr>
        <p:txBody>
          <a:bodyPr>
            <a:spAutoFit/>
          </a:bodyPr>
          <a:lstStyle>
            <a:lvl1pPr marL="0" indent="0" algn="ctr">
              <a:lnSpc>
                <a:spcPts val="3000"/>
              </a:lnSpc>
              <a:buFontTx/>
              <a:buNone/>
              <a:defRPr lang="nl-NL" sz="3000" b="0" i="0" kern="1200" baseline="0" dirty="0" smtClean="0">
                <a:solidFill>
                  <a:schemeClr val="bg1"/>
                </a:solidFill>
                <a:latin typeface="Arial Black" charset="0"/>
                <a:ea typeface="+mj-ea"/>
                <a:cs typeface="Arial" panose="020B0604020202020204" pitchFamily="34" charset="0"/>
              </a:defRPr>
            </a:lvl1pPr>
          </a:lstStyle>
          <a:p>
            <a:r>
              <a:rPr lang="nl-NL" sz="2800" i="0">
                <a:solidFill>
                  <a:srgbClr val="FFFFFF"/>
                </a:solidFill>
                <a:effectLst/>
                <a:latin typeface="Arial" panose="020B0604020202020204" pitchFamily="34" charset="0"/>
                <a:cs typeface="Arial" panose="020B0604020202020204" pitchFamily="34" charset="0"/>
              </a:rPr>
              <a:t>Voeg de subtitel</a:t>
            </a:r>
            <a:br>
              <a:rPr lang="nl-NL" sz="2800" i="0">
                <a:solidFill>
                  <a:srgbClr val="FFFFFF"/>
                </a:solidFill>
                <a:effectLst/>
                <a:latin typeface="Arial" panose="020B0604020202020204" pitchFamily="34" charset="0"/>
                <a:cs typeface="Arial" panose="020B0604020202020204" pitchFamily="34" charset="0"/>
              </a:rPr>
            </a:br>
            <a:r>
              <a:rPr lang="nl-NL" sz="2800" i="0">
                <a:solidFill>
                  <a:srgbClr val="FFFFFF"/>
                </a:solidFill>
                <a:effectLst/>
                <a:latin typeface="Arial" panose="020B0604020202020204" pitchFamily="34" charset="0"/>
                <a:cs typeface="Arial" panose="020B0604020202020204" pitchFamily="34" charset="0"/>
              </a:rPr>
              <a:t>of omschrijving van</a:t>
            </a:r>
            <a:br>
              <a:rPr lang="nl-NL" sz="2800" i="0">
                <a:solidFill>
                  <a:srgbClr val="FFFFFF"/>
                </a:solidFill>
                <a:effectLst/>
                <a:latin typeface="Arial" panose="020B0604020202020204" pitchFamily="34" charset="0"/>
                <a:cs typeface="Arial" panose="020B0604020202020204" pitchFamily="34" charset="0"/>
              </a:rPr>
            </a:br>
            <a:r>
              <a:rPr lang="nl-NL" sz="2800" i="0">
                <a:solidFill>
                  <a:srgbClr val="FFFFFF"/>
                </a:solidFill>
                <a:effectLst/>
                <a:latin typeface="Arial" panose="020B0604020202020204" pitchFamily="34" charset="0"/>
                <a:cs typeface="Arial" panose="020B0604020202020204" pitchFamily="34" charset="0"/>
              </a:rPr>
              <a:t>de presentatie toe</a:t>
            </a:r>
            <a:endParaRPr lang="nl-BE"/>
          </a:p>
        </p:txBody>
      </p:sp>
      <p:sp>
        <p:nvSpPr>
          <p:cNvPr id="7" name="Titel 6"/>
          <p:cNvSpPr>
            <a:spLocks noGrp="1"/>
          </p:cNvSpPr>
          <p:nvPr>
            <p:ph type="title" hasCustomPrompt="1"/>
          </p:nvPr>
        </p:nvSpPr>
        <p:spPr>
          <a:xfrm>
            <a:off x="2459597" y="2501421"/>
            <a:ext cx="6372708" cy="712161"/>
          </a:xfrm>
        </p:spPr>
        <p:txBody>
          <a:bodyPr>
            <a:spAutoFit/>
          </a:bodyPr>
          <a:lstStyle>
            <a:lvl1pPr algn="ctr">
              <a:lnSpc>
                <a:spcPts val="6000"/>
              </a:lnSpc>
              <a:defRPr lang="nl-NL" sz="4000" b="0" i="0" baseline="0" smtClean="0">
                <a:solidFill>
                  <a:schemeClr val="bg1"/>
                </a:solidFill>
                <a:effectLst/>
              </a:defRPr>
            </a:lvl1pPr>
          </a:lstStyle>
          <a:p>
            <a:r>
              <a:rPr lang="nl-NL"/>
              <a:t>Titel presentatie</a:t>
            </a:r>
            <a:endParaRPr lang="nl-BE"/>
          </a:p>
        </p:txBody>
      </p:sp>
      <p:sp>
        <p:nvSpPr>
          <p:cNvPr id="6" name="Tijdelijke aanduiding voor tekst 5">
            <a:extLst>
              <a:ext uri="{FF2B5EF4-FFF2-40B4-BE49-F238E27FC236}">
                <a16:creationId xmlns:a16="http://schemas.microsoft.com/office/drawing/2014/main" id="{6CCE4B9D-66CC-B842-AE6B-325B5AFD1864}"/>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spTree>
    <p:extLst>
      <p:ext uri="{BB962C8B-B14F-4D97-AF65-F5344CB8AC3E}">
        <p14:creationId xmlns:p14="http://schemas.microsoft.com/office/powerpoint/2010/main" val="153476437"/>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eldia_3">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p:cNvSpPr txBox="1"/>
          <p:nvPr/>
        </p:nvSpPr>
        <p:spPr>
          <a:xfrm>
            <a:off x="1007437" y="4437112"/>
            <a:ext cx="184731" cy="369332"/>
          </a:xfrm>
          <a:prstGeom prst="rect">
            <a:avLst/>
          </a:prstGeom>
          <a:noFill/>
        </p:spPr>
        <p:txBody>
          <a:bodyPr wrap="none" rtlCol="0">
            <a:spAutoFit/>
          </a:bodyPr>
          <a:lstStyle/>
          <a:p>
            <a:endParaRPr lang="nl-BE" sz="1800"/>
          </a:p>
        </p:txBody>
      </p:sp>
      <p:sp>
        <p:nvSpPr>
          <p:cNvPr id="14" name="Tijdelijke aanduiding voor inhoud 13"/>
          <p:cNvSpPr>
            <a:spLocks noGrp="1"/>
          </p:cNvSpPr>
          <p:nvPr>
            <p:ph sz="quarter" idx="13" hasCustomPrompt="1"/>
          </p:nvPr>
        </p:nvSpPr>
        <p:spPr>
          <a:xfrm>
            <a:off x="3001463" y="2566123"/>
            <a:ext cx="6372708" cy="1154162"/>
          </a:xfrm>
        </p:spPr>
        <p:txBody>
          <a:bodyPr>
            <a:spAutoFit/>
          </a:bodyPr>
          <a:lstStyle>
            <a:lvl1pPr marL="0" indent="0" algn="ctr">
              <a:lnSpc>
                <a:spcPts val="3000"/>
              </a:lnSpc>
              <a:buFontTx/>
              <a:buNone/>
              <a:defRPr lang="nl-NL" sz="3000" b="0" i="0" kern="1200" baseline="0" dirty="0" smtClean="0">
                <a:solidFill>
                  <a:schemeClr val="bg1"/>
                </a:solidFill>
                <a:latin typeface="Arial Black" charset="0"/>
                <a:ea typeface="+mj-ea"/>
                <a:cs typeface="Arial" panose="020B0604020202020204" pitchFamily="34" charset="0"/>
              </a:defRPr>
            </a:lvl1pPr>
          </a:lstStyle>
          <a:p>
            <a:r>
              <a:rPr lang="nl-NL" sz="2800" i="0">
                <a:solidFill>
                  <a:srgbClr val="FFFFFF"/>
                </a:solidFill>
                <a:effectLst/>
                <a:latin typeface="Arial" panose="020B0604020202020204" pitchFamily="34" charset="0"/>
                <a:cs typeface="Arial" panose="020B0604020202020204" pitchFamily="34" charset="0"/>
              </a:rPr>
              <a:t>Voeg de subtitel</a:t>
            </a:r>
            <a:br>
              <a:rPr lang="nl-NL" sz="2800" i="0">
                <a:solidFill>
                  <a:srgbClr val="FFFFFF"/>
                </a:solidFill>
                <a:effectLst/>
                <a:latin typeface="Arial" panose="020B0604020202020204" pitchFamily="34" charset="0"/>
                <a:cs typeface="Arial" panose="020B0604020202020204" pitchFamily="34" charset="0"/>
              </a:rPr>
            </a:br>
            <a:r>
              <a:rPr lang="nl-NL" sz="2800" i="0">
                <a:solidFill>
                  <a:srgbClr val="FFFFFF"/>
                </a:solidFill>
                <a:effectLst/>
                <a:latin typeface="Arial" panose="020B0604020202020204" pitchFamily="34" charset="0"/>
                <a:cs typeface="Arial" panose="020B0604020202020204" pitchFamily="34" charset="0"/>
              </a:rPr>
              <a:t>of omschrijving van</a:t>
            </a:r>
            <a:br>
              <a:rPr lang="nl-NL" sz="2800" i="0">
                <a:solidFill>
                  <a:srgbClr val="FFFFFF"/>
                </a:solidFill>
                <a:effectLst/>
                <a:latin typeface="Arial" panose="020B0604020202020204" pitchFamily="34" charset="0"/>
                <a:cs typeface="Arial" panose="020B0604020202020204" pitchFamily="34" charset="0"/>
              </a:rPr>
            </a:br>
            <a:r>
              <a:rPr lang="nl-NL" sz="2800" i="0">
                <a:solidFill>
                  <a:srgbClr val="FFFFFF"/>
                </a:solidFill>
                <a:effectLst/>
                <a:latin typeface="Arial" panose="020B0604020202020204" pitchFamily="34" charset="0"/>
                <a:cs typeface="Arial" panose="020B0604020202020204" pitchFamily="34" charset="0"/>
              </a:rPr>
              <a:t>de presentatie toe</a:t>
            </a:r>
            <a:endParaRPr lang="nl-BE"/>
          </a:p>
        </p:txBody>
      </p:sp>
      <p:sp>
        <p:nvSpPr>
          <p:cNvPr id="7" name="Titel 6"/>
          <p:cNvSpPr>
            <a:spLocks noGrp="1"/>
          </p:cNvSpPr>
          <p:nvPr>
            <p:ph type="title" hasCustomPrompt="1"/>
          </p:nvPr>
        </p:nvSpPr>
        <p:spPr>
          <a:xfrm>
            <a:off x="3001463" y="1587021"/>
            <a:ext cx="6372708" cy="712161"/>
          </a:xfrm>
        </p:spPr>
        <p:txBody>
          <a:bodyPr>
            <a:spAutoFit/>
          </a:bodyPr>
          <a:lstStyle>
            <a:lvl1pPr algn="ctr">
              <a:lnSpc>
                <a:spcPts val="6000"/>
              </a:lnSpc>
              <a:defRPr lang="nl-NL" sz="4000" b="0" i="0" baseline="0" smtClean="0">
                <a:solidFill>
                  <a:schemeClr val="bg1"/>
                </a:solidFill>
                <a:effectLst/>
              </a:defRPr>
            </a:lvl1pPr>
          </a:lstStyle>
          <a:p>
            <a:r>
              <a:rPr lang="nl-NL"/>
              <a:t>Titel presentatie</a:t>
            </a:r>
            <a:endParaRPr lang="nl-BE"/>
          </a:p>
        </p:txBody>
      </p:sp>
      <p:sp>
        <p:nvSpPr>
          <p:cNvPr id="6" name="Tijdelijke aanduiding voor tekst 5">
            <a:extLst>
              <a:ext uri="{FF2B5EF4-FFF2-40B4-BE49-F238E27FC236}">
                <a16:creationId xmlns:a16="http://schemas.microsoft.com/office/drawing/2014/main" id="{2730D711-5C47-4F47-9246-E9A5ABBA7ECD}"/>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spTree>
    <p:extLst>
      <p:ext uri="{BB962C8B-B14F-4D97-AF65-F5344CB8AC3E}">
        <p14:creationId xmlns:p14="http://schemas.microsoft.com/office/powerpoint/2010/main" val="4139992882"/>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eldia_4">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p:cNvSpPr txBox="1"/>
          <p:nvPr/>
        </p:nvSpPr>
        <p:spPr>
          <a:xfrm>
            <a:off x="1007437" y="4437112"/>
            <a:ext cx="184731" cy="369332"/>
          </a:xfrm>
          <a:prstGeom prst="rect">
            <a:avLst/>
          </a:prstGeom>
          <a:noFill/>
        </p:spPr>
        <p:txBody>
          <a:bodyPr wrap="none" rtlCol="0">
            <a:spAutoFit/>
          </a:bodyPr>
          <a:lstStyle/>
          <a:p>
            <a:endParaRPr lang="nl-BE" sz="1800"/>
          </a:p>
        </p:txBody>
      </p:sp>
      <p:sp>
        <p:nvSpPr>
          <p:cNvPr id="14" name="Tijdelijke aanduiding voor inhoud 13"/>
          <p:cNvSpPr>
            <a:spLocks noGrp="1"/>
          </p:cNvSpPr>
          <p:nvPr>
            <p:ph sz="quarter" idx="13" hasCustomPrompt="1"/>
          </p:nvPr>
        </p:nvSpPr>
        <p:spPr>
          <a:xfrm>
            <a:off x="2112463" y="4098589"/>
            <a:ext cx="6372708" cy="1154162"/>
          </a:xfrm>
        </p:spPr>
        <p:txBody>
          <a:bodyPr>
            <a:spAutoFit/>
          </a:bodyPr>
          <a:lstStyle>
            <a:lvl1pPr marL="0" indent="0" algn="ctr">
              <a:lnSpc>
                <a:spcPts val="3000"/>
              </a:lnSpc>
              <a:buFontTx/>
              <a:buNone/>
              <a:defRPr lang="nl-NL" sz="3000" b="0" i="0" kern="1200" baseline="0" dirty="0" smtClean="0">
                <a:solidFill>
                  <a:schemeClr val="bg1"/>
                </a:solidFill>
                <a:latin typeface="Arial Black" charset="0"/>
                <a:ea typeface="+mj-ea"/>
                <a:cs typeface="Arial" panose="020B0604020202020204" pitchFamily="34" charset="0"/>
              </a:defRPr>
            </a:lvl1pPr>
          </a:lstStyle>
          <a:p>
            <a:r>
              <a:rPr lang="nl-NL" sz="2800" i="0">
                <a:solidFill>
                  <a:srgbClr val="FFFFFF"/>
                </a:solidFill>
                <a:effectLst/>
                <a:latin typeface="Arial" panose="020B0604020202020204" pitchFamily="34" charset="0"/>
                <a:cs typeface="Arial" panose="020B0604020202020204" pitchFamily="34" charset="0"/>
              </a:rPr>
              <a:t>Voeg de subtitel</a:t>
            </a:r>
            <a:br>
              <a:rPr lang="nl-NL" sz="2800" i="0">
                <a:solidFill>
                  <a:srgbClr val="FFFFFF"/>
                </a:solidFill>
                <a:effectLst/>
                <a:latin typeface="Arial" panose="020B0604020202020204" pitchFamily="34" charset="0"/>
                <a:cs typeface="Arial" panose="020B0604020202020204" pitchFamily="34" charset="0"/>
              </a:rPr>
            </a:br>
            <a:r>
              <a:rPr lang="nl-NL" sz="2800" i="0">
                <a:solidFill>
                  <a:srgbClr val="FFFFFF"/>
                </a:solidFill>
                <a:effectLst/>
                <a:latin typeface="Arial" panose="020B0604020202020204" pitchFamily="34" charset="0"/>
                <a:cs typeface="Arial" panose="020B0604020202020204" pitchFamily="34" charset="0"/>
              </a:rPr>
              <a:t>of omschrijving van</a:t>
            </a:r>
            <a:br>
              <a:rPr lang="nl-NL" sz="2800" i="0">
                <a:solidFill>
                  <a:srgbClr val="FFFFFF"/>
                </a:solidFill>
                <a:effectLst/>
                <a:latin typeface="Arial" panose="020B0604020202020204" pitchFamily="34" charset="0"/>
                <a:cs typeface="Arial" panose="020B0604020202020204" pitchFamily="34" charset="0"/>
              </a:rPr>
            </a:br>
            <a:r>
              <a:rPr lang="nl-NL" sz="2800" i="0">
                <a:solidFill>
                  <a:srgbClr val="FFFFFF"/>
                </a:solidFill>
                <a:effectLst/>
                <a:latin typeface="Arial" panose="020B0604020202020204" pitchFamily="34" charset="0"/>
                <a:cs typeface="Arial" panose="020B0604020202020204" pitchFamily="34" charset="0"/>
              </a:rPr>
              <a:t>de presentatie toe</a:t>
            </a:r>
            <a:endParaRPr lang="nl-BE"/>
          </a:p>
        </p:txBody>
      </p:sp>
      <p:sp>
        <p:nvSpPr>
          <p:cNvPr id="7" name="Titel 6"/>
          <p:cNvSpPr>
            <a:spLocks noGrp="1"/>
          </p:cNvSpPr>
          <p:nvPr>
            <p:ph type="title" hasCustomPrompt="1"/>
          </p:nvPr>
        </p:nvSpPr>
        <p:spPr>
          <a:xfrm>
            <a:off x="2112463" y="3119488"/>
            <a:ext cx="6372708" cy="712161"/>
          </a:xfrm>
        </p:spPr>
        <p:txBody>
          <a:bodyPr>
            <a:spAutoFit/>
          </a:bodyPr>
          <a:lstStyle>
            <a:lvl1pPr algn="ctr">
              <a:lnSpc>
                <a:spcPts val="6000"/>
              </a:lnSpc>
              <a:defRPr lang="nl-NL" sz="4000" b="0" i="0" baseline="0" smtClean="0">
                <a:solidFill>
                  <a:schemeClr val="bg1"/>
                </a:solidFill>
                <a:effectLst/>
              </a:defRPr>
            </a:lvl1pPr>
          </a:lstStyle>
          <a:p>
            <a:r>
              <a:rPr lang="nl-NL"/>
              <a:t>Titel presentatie</a:t>
            </a:r>
            <a:endParaRPr lang="nl-BE"/>
          </a:p>
        </p:txBody>
      </p:sp>
      <p:sp>
        <p:nvSpPr>
          <p:cNvPr id="6" name="Tijdelijke aanduiding voor tekst 5">
            <a:extLst>
              <a:ext uri="{FF2B5EF4-FFF2-40B4-BE49-F238E27FC236}">
                <a16:creationId xmlns:a16="http://schemas.microsoft.com/office/drawing/2014/main" id="{FDB8F972-CED0-DF41-BB8B-F2F113C00E9B}"/>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spTree>
    <p:extLst>
      <p:ext uri="{BB962C8B-B14F-4D97-AF65-F5344CB8AC3E}">
        <p14:creationId xmlns:p14="http://schemas.microsoft.com/office/powerpoint/2010/main" val="1977519174"/>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eldia_4">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14" name="Tijdelijke aanduiding voor inhoud 13"/>
          <p:cNvSpPr>
            <a:spLocks noGrp="1"/>
          </p:cNvSpPr>
          <p:nvPr>
            <p:ph sz="quarter" idx="13" hasCustomPrompt="1"/>
          </p:nvPr>
        </p:nvSpPr>
        <p:spPr>
          <a:xfrm>
            <a:off x="2112462" y="4098589"/>
            <a:ext cx="6372708" cy="1154162"/>
          </a:xfrm>
        </p:spPr>
        <p:txBody>
          <a:bodyPr>
            <a:spAutoFit/>
          </a:bodyPr>
          <a:lstStyle>
            <a:lvl1pPr marL="0" indent="0" algn="ctr">
              <a:lnSpc>
                <a:spcPts val="3000"/>
              </a:lnSpc>
              <a:buFontTx/>
              <a:buNone/>
              <a:defRPr lang="nl-NL" sz="3000" b="0" i="0" kern="1200" baseline="0" dirty="0" smtClean="0">
                <a:solidFill>
                  <a:schemeClr val="bg1"/>
                </a:solidFill>
                <a:latin typeface="Arial Black" charset="0"/>
                <a:ea typeface="+mj-ea"/>
                <a:cs typeface="Arial" panose="020B0604020202020204" pitchFamily="34" charset="0"/>
              </a:defRPr>
            </a:lvl1pPr>
          </a:lstStyle>
          <a:p>
            <a:r>
              <a:rPr lang="nl-NL" sz="2800" i="0" dirty="0">
                <a:solidFill>
                  <a:srgbClr val="FFFFFF"/>
                </a:solidFill>
                <a:effectLst/>
                <a:latin typeface="Arial" panose="020B0604020202020204" pitchFamily="34" charset="0"/>
                <a:cs typeface="Arial" panose="020B0604020202020204" pitchFamily="34" charset="0"/>
              </a:rPr>
              <a:t>Voeg de subtitel</a:t>
            </a:r>
            <a:br>
              <a:rPr lang="nl-NL" sz="2800" i="0" dirty="0">
                <a:solidFill>
                  <a:srgbClr val="FFFFFF"/>
                </a:solidFill>
                <a:effectLst/>
                <a:latin typeface="Arial" panose="020B0604020202020204" pitchFamily="34" charset="0"/>
                <a:cs typeface="Arial" panose="020B0604020202020204" pitchFamily="34" charset="0"/>
              </a:rPr>
            </a:br>
            <a:r>
              <a:rPr lang="nl-NL" sz="2800" i="0" dirty="0">
                <a:solidFill>
                  <a:srgbClr val="FFFFFF"/>
                </a:solidFill>
                <a:effectLst/>
                <a:latin typeface="Arial" panose="020B0604020202020204" pitchFamily="34" charset="0"/>
                <a:cs typeface="Arial" panose="020B0604020202020204" pitchFamily="34" charset="0"/>
              </a:rPr>
              <a:t>of omschrijving van</a:t>
            </a:r>
            <a:br>
              <a:rPr lang="nl-NL" sz="2800" i="0" dirty="0">
                <a:solidFill>
                  <a:srgbClr val="FFFFFF"/>
                </a:solidFill>
                <a:effectLst/>
                <a:latin typeface="Arial" panose="020B0604020202020204" pitchFamily="34" charset="0"/>
                <a:cs typeface="Arial" panose="020B0604020202020204" pitchFamily="34" charset="0"/>
              </a:rPr>
            </a:br>
            <a:r>
              <a:rPr lang="nl-NL" sz="2800" i="0" dirty="0">
                <a:solidFill>
                  <a:srgbClr val="FFFFFF"/>
                </a:solidFill>
                <a:effectLst/>
                <a:latin typeface="Arial" panose="020B0604020202020204" pitchFamily="34" charset="0"/>
                <a:cs typeface="Arial" panose="020B0604020202020204" pitchFamily="34" charset="0"/>
              </a:rPr>
              <a:t>de presentatie toe</a:t>
            </a:r>
            <a:endParaRPr lang="nl-BE" dirty="0"/>
          </a:p>
        </p:txBody>
      </p:sp>
      <p:sp>
        <p:nvSpPr>
          <p:cNvPr id="7" name="Titel 6"/>
          <p:cNvSpPr>
            <a:spLocks noGrp="1"/>
          </p:cNvSpPr>
          <p:nvPr>
            <p:ph type="title" hasCustomPrompt="1"/>
          </p:nvPr>
        </p:nvSpPr>
        <p:spPr>
          <a:xfrm>
            <a:off x="2112462" y="3090846"/>
            <a:ext cx="6372708" cy="769441"/>
          </a:xfrm>
        </p:spPr>
        <p:txBody>
          <a:bodyPr>
            <a:spAutoFit/>
          </a:bodyPr>
          <a:lstStyle>
            <a:lvl1pPr algn="ctr">
              <a:lnSpc>
                <a:spcPts val="6000"/>
              </a:lnSpc>
              <a:defRPr lang="nl-NL" sz="4000" b="0" i="0" baseline="0" smtClean="0">
                <a:solidFill>
                  <a:schemeClr val="bg1"/>
                </a:solidFill>
                <a:effectLst/>
              </a:defRPr>
            </a:lvl1pPr>
          </a:lstStyle>
          <a:p>
            <a:r>
              <a:rPr lang="nl-NL" dirty="0"/>
              <a:t>Titel presentatie</a:t>
            </a:r>
            <a:endParaRPr lang="nl-BE" dirty="0"/>
          </a:p>
        </p:txBody>
      </p:sp>
      <p:sp>
        <p:nvSpPr>
          <p:cNvPr id="6" name="Tijdelijke aanduiding voor tekst 5">
            <a:extLst>
              <a:ext uri="{FF2B5EF4-FFF2-40B4-BE49-F238E27FC236}">
                <a16:creationId xmlns:a16="http://schemas.microsoft.com/office/drawing/2014/main" id="{FDB8F972-CED0-DF41-BB8B-F2F113C00E9B}"/>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Tree>
    <p:extLst>
      <p:ext uri="{BB962C8B-B14F-4D97-AF65-F5344CB8AC3E}">
        <p14:creationId xmlns:p14="http://schemas.microsoft.com/office/powerpoint/2010/main" val="2116311691"/>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eldia_5">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p:cNvSpPr txBox="1"/>
          <p:nvPr/>
        </p:nvSpPr>
        <p:spPr>
          <a:xfrm>
            <a:off x="1007437" y="4437112"/>
            <a:ext cx="184731" cy="369332"/>
          </a:xfrm>
          <a:prstGeom prst="rect">
            <a:avLst/>
          </a:prstGeom>
          <a:noFill/>
        </p:spPr>
        <p:txBody>
          <a:bodyPr wrap="none" rtlCol="0">
            <a:spAutoFit/>
          </a:bodyPr>
          <a:lstStyle/>
          <a:p>
            <a:endParaRPr lang="nl-BE" sz="1800"/>
          </a:p>
        </p:txBody>
      </p:sp>
      <p:sp>
        <p:nvSpPr>
          <p:cNvPr id="14" name="Tijdelijke aanduiding voor inhoud 13"/>
          <p:cNvSpPr>
            <a:spLocks noGrp="1"/>
          </p:cNvSpPr>
          <p:nvPr>
            <p:ph sz="quarter" idx="13" hasCustomPrompt="1"/>
          </p:nvPr>
        </p:nvSpPr>
        <p:spPr>
          <a:xfrm>
            <a:off x="1192167" y="4606589"/>
            <a:ext cx="6372708" cy="1154162"/>
          </a:xfrm>
        </p:spPr>
        <p:txBody>
          <a:bodyPr>
            <a:spAutoFit/>
          </a:bodyPr>
          <a:lstStyle>
            <a:lvl1pPr marL="0" indent="0" algn="l">
              <a:lnSpc>
                <a:spcPts val="3000"/>
              </a:lnSpc>
              <a:buFontTx/>
              <a:buNone/>
              <a:defRPr lang="nl-NL" sz="3000" b="0" i="0" kern="1200" baseline="0" dirty="0" smtClean="0">
                <a:solidFill>
                  <a:schemeClr val="bg1"/>
                </a:solidFill>
                <a:latin typeface="Arial Black" charset="0"/>
                <a:ea typeface="+mj-ea"/>
                <a:cs typeface="Arial" panose="020B0604020202020204" pitchFamily="34" charset="0"/>
              </a:defRPr>
            </a:lvl1pPr>
          </a:lstStyle>
          <a:p>
            <a:r>
              <a:rPr lang="nl-NL" sz="2800" i="0">
                <a:solidFill>
                  <a:srgbClr val="FFFFFF"/>
                </a:solidFill>
                <a:effectLst/>
                <a:latin typeface="Arial" panose="020B0604020202020204" pitchFamily="34" charset="0"/>
                <a:cs typeface="Arial" panose="020B0604020202020204" pitchFamily="34" charset="0"/>
              </a:rPr>
              <a:t>Voeg de subtitel</a:t>
            </a:r>
            <a:br>
              <a:rPr lang="nl-NL" sz="2800" i="0">
                <a:solidFill>
                  <a:srgbClr val="FFFFFF"/>
                </a:solidFill>
                <a:effectLst/>
                <a:latin typeface="Arial" panose="020B0604020202020204" pitchFamily="34" charset="0"/>
                <a:cs typeface="Arial" panose="020B0604020202020204" pitchFamily="34" charset="0"/>
              </a:rPr>
            </a:br>
            <a:r>
              <a:rPr lang="nl-NL" sz="2800" i="0">
                <a:solidFill>
                  <a:srgbClr val="FFFFFF"/>
                </a:solidFill>
                <a:effectLst/>
                <a:latin typeface="Arial" panose="020B0604020202020204" pitchFamily="34" charset="0"/>
                <a:cs typeface="Arial" panose="020B0604020202020204" pitchFamily="34" charset="0"/>
              </a:rPr>
              <a:t>of omschrijving van</a:t>
            </a:r>
            <a:br>
              <a:rPr lang="nl-NL" sz="2800" i="0">
                <a:solidFill>
                  <a:srgbClr val="FFFFFF"/>
                </a:solidFill>
                <a:effectLst/>
                <a:latin typeface="Arial" panose="020B0604020202020204" pitchFamily="34" charset="0"/>
                <a:cs typeface="Arial" panose="020B0604020202020204" pitchFamily="34" charset="0"/>
              </a:rPr>
            </a:br>
            <a:r>
              <a:rPr lang="nl-NL" sz="2800" i="0">
                <a:solidFill>
                  <a:srgbClr val="FFFFFF"/>
                </a:solidFill>
                <a:effectLst/>
                <a:latin typeface="Arial" panose="020B0604020202020204" pitchFamily="34" charset="0"/>
                <a:cs typeface="Arial" panose="020B0604020202020204" pitchFamily="34" charset="0"/>
              </a:rPr>
              <a:t>de presentatie toe</a:t>
            </a:r>
            <a:endParaRPr lang="nl-BE"/>
          </a:p>
        </p:txBody>
      </p:sp>
      <p:sp>
        <p:nvSpPr>
          <p:cNvPr id="7" name="Titel 6"/>
          <p:cNvSpPr>
            <a:spLocks noGrp="1"/>
          </p:cNvSpPr>
          <p:nvPr>
            <p:ph type="title" hasCustomPrompt="1"/>
          </p:nvPr>
        </p:nvSpPr>
        <p:spPr>
          <a:xfrm>
            <a:off x="1192167" y="3627488"/>
            <a:ext cx="6372708" cy="712161"/>
          </a:xfrm>
        </p:spPr>
        <p:txBody>
          <a:bodyPr>
            <a:spAutoFit/>
          </a:bodyPr>
          <a:lstStyle>
            <a:lvl1pPr algn="l">
              <a:lnSpc>
                <a:spcPts val="6000"/>
              </a:lnSpc>
              <a:defRPr lang="nl-NL" sz="4000" b="0" i="0" baseline="0" smtClean="0">
                <a:solidFill>
                  <a:schemeClr val="bg1"/>
                </a:solidFill>
                <a:effectLst/>
              </a:defRPr>
            </a:lvl1pPr>
          </a:lstStyle>
          <a:p>
            <a:r>
              <a:rPr lang="nl-NL"/>
              <a:t>Titel presentatie</a:t>
            </a:r>
            <a:endParaRPr lang="nl-BE"/>
          </a:p>
        </p:txBody>
      </p:sp>
      <p:sp>
        <p:nvSpPr>
          <p:cNvPr id="6" name="Tijdelijke aanduiding voor tekst 5">
            <a:extLst>
              <a:ext uri="{FF2B5EF4-FFF2-40B4-BE49-F238E27FC236}">
                <a16:creationId xmlns:a16="http://schemas.microsoft.com/office/drawing/2014/main" id="{439A42F8-D119-A14B-9163-61001730A174}"/>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spTree>
    <p:extLst>
      <p:ext uri="{BB962C8B-B14F-4D97-AF65-F5344CB8AC3E}">
        <p14:creationId xmlns:p14="http://schemas.microsoft.com/office/powerpoint/2010/main" val="145893090"/>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Hoofdstukdia_1">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
        <p:nvSpPr>
          <p:cNvPr id="5" name="Tekstvak 4"/>
          <p:cNvSpPr txBox="1"/>
          <p:nvPr/>
        </p:nvSpPr>
        <p:spPr>
          <a:xfrm>
            <a:off x="1007437" y="4437112"/>
            <a:ext cx="184731" cy="369332"/>
          </a:xfrm>
          <a:prstGeom prst="rect">
            <a:avLst/>
          </a:prstGeom>
          <a:noFill/>
        </p:spPr>
        <p:txBody>
          <a:bodyPr wrap="none" rtlCol="0">
            <a:spAutoFit/>
          </a:bodyPr>
          <a:lstStyle/>
          <a:p>
            <a:endParaRPr lang="nl-BE" sz="1800"/>
          </a:p>
        </p:txBody>
      </p:sp>
      <p:sp>
        <p:nvSpPr>
          <p:cNvPr id="7" name="Titel 6"/>
          <p:cNvSpPr>
            <a:spLocks noGrp="1"/>
          </p:cNvSpPr>
          <p:nvPr>
            <p:ph type="title" hasCustomPrompt="1"/>
          </p:nvPr>
        </p:nvSpPr>
        <p:spPr>
          <a:xfrm>
            <a:off x="301093" y="2362765"/>
            <a:ext cx="9696403" cy="1143000"/>
          </a:xfrm>
        </p:spPr>
        <p:txBody>
          <a:bodyPr anchor="b">
            <a:noAutofit/>
          </a:bodyPr>
          <a:lstStyle>
            <a:lvl1pPr algn="ctr">
              <a:lnSpc>
                <a:spcPts val="6000"/>
              </a:lnSpc>
              <a:defRPr lang="nl-NL" sz="4000" b="0" i="0" baseline="0" smtClean="0">
                <a:solidFill>
                  <a:schemeClr val="accent1"/>
                </a:solidFill>
                <a:effectLst/>
              </a:defRPr>
            </a:lvl1pPr>
          </a:lstStyle>
          <a:p>
            <a:r>
              <a:rPr lang="nl-NL"/>
              <a:t>Hoofdstuk</a:t>
            </a:r>
            <a:endParaRPr lang="nl-BE"/>
          </a:p>
        </p:txBody>
      </p:sp>
      <p:sp>
        <p:nvSpPr>
          <p:cNvPr id="3" name="Tijdelijke aanduiding voor tekst 2">
            <a:extLst>
              <a:ext uri="{FF2B5EF4-FFF2-40B4-BE49-F238E27FC236}">
                <a16:creationId xmlns:a16="http://schemas.microsoft.com/office/drawing/2014/main" id="{A485F092-F87F-1742-9C8F-318814C8B9BE}"/>
              </a:ext>
            </a:extLst>
          </p:cNvPr>
          <p:cNvSpPr>
            <a:spLocks noGrp="1"/>
          </p:cNvSpPr>
          <p:nvPr>
            <p:ph type="body" sz="quarter" idx="14" hasCustomPrompt="1"/>
          </p:nvPr>
        </p:nvSpPr>
        <p:spPr>
          <a:xfrm>
            <a:off x="1703513" y="3505766"/>
            <a:ext cx="6912967" cy="2232025"/>
          </a:xfrm>
        </p:spPr>
        <p:txBody>
          <a:bodyPr>
            <a:normAutofit/>
          </a:bodyPr>
          <a:lstStyle>
            <a:lvl1pPr algn="ctr">
              <a:defRPr sz="2800" b="0" i="0">
                <a:latin typeface="+mn-lt"/>
              </a:defRPr>
            </a:lvl1pPr>
          </a:lstStyle>
          <a:p>
            <a:pPr lvl="0"/>
            <a:r>
              <a:rPr lang="en-US" err="1"/>
              <a:t>Bewerken</a:t>
            </a:r>
            <a:r>
              <a:rPr lang="en-US"/>
              <a:t> van Master </a:t>
            </a:r>
            <a:r>
              <a:rPr lang="en-US" err="1"/>
              <a:t>tekststijlen</a:t>
            </a:r>
            <a:endParaRPr lang="en-US"/>
          </a:p>
        </p:txBody>
      </p:sp>
      <p:sp>
        <p:nvSpPr>
          <p:cNvPr id="9" name="Tijdelijke aanduiding voor tekst 5">
            <a:extLst>
              <a:ext uri="{FF2B5EF4-FFF2-40B4-BE49-F238E27FC236}">
                <a16:creationId xmlns:a16="http://schemas.microsoft.com/office/drawing/2014/main" id="{2B5F5018-7BAA-B248-B7E6-BD14819B87A0}"/>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spTree>
    <p:extLst>
      <p:ext uri="{BB962C8B-B14F-4D97-AF65-F5344CB8AC3E}">
        <p14:creationId xmlns:p14="http://schemas.microsoft.com/office/powerpoint/2010/main" val="2918832547"/>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Hoofdstukdia_2">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p:cNvSpPr txBox="1"/>
          <p:nvPr/>
        </p:nvSpPr>
        <p:spPr>
          <a:xfrm>
            <a:off x="1007437" y="4437112"/>
            <a:ext cx="184731" cy="369332"/>
          </a:xfrm>
          <a:prstGeom prst="rect">
            <a:avLst/>
          </a:prstGeom>
          <a:noFill/>
        </p:spPr>
        <p:txBody>
          <a:bodyPr wrap="none" rtlCol="0">
            <a:spAutoFit/>
          </a:bodyPr>
          <a:lstStyle/>
          <a:p>
            <a:endParaRPr lang="nl-BE" sz="1800"/>
          </a:p>
        </p:txBody>
      </p:sp>
      <p:sp>
        <p:nvSpPr>
          <p:cNvPr id="7" name="Titel 6"/>
          <p:cNvSpPr>
            <a:spLocks noGrp="1"/>
          </p:cNvSpPr>
          <p:nvPr>
            <p:ph type="title" hasCustomPrompt="1"/>
          </p:nvPr>
        </p:nvSpPr>
        <p:spPr>
          <a:xfrm>
            <a:off x="301093" y="2362765"/>
            <a:ext cx="9696403" cy="1143000"/>
          </a:xfrm>
        </p:spPr>
        <p:txBody>
          <a:bodyPr anchor="b">
            <a:noAutofit/>
          </a:bodyPr>
          <a:lstStyle>
            <a:lvl1pPr algn="ctr">
              <a:lnSpc>
                <a:spcPts val="6000"/>
              </a:lnSpc>
              <a:defRPr lang="nl-NL" sz="4000" b="0" i="0" baseline="0" smtClean="0">
                <a:solidFill>
                  <a:schemeClr val="accent1"/>
                </a:solidFill>
                <a:effectLst/>
              </a:defRPr>
            </a:lvl1pPr>
          </a:lstStyle>
          <a:p>
            <a:r>
              <a:rPr lang="nl-NL"/>
              <a:t>Hoofdstuk</a:t>
            </a:r>
            <a:endParaRPr lang="nl-BE"/>
          </a:p>
        </p:txBody>
      </p:sp>
      <p:sp>
        <p:nvSpPr>
          <p:cNvPr id="3" name="Tijdelijke aanduiding voor tekst 2">
            <a:extLst>
              <a:ext uri="{FF2B5EF4-FFF2-40B4-BE49-F238E27FC236}">
                <a16:creationId xmlns:a16="http://schemas.microsoft.com/office/drawing/2014/main" id="{A485F092-F87F-1742-9C8F-318814C8B9BE}"/>
              </a:ext>
            </a:extLst>
          </p:cNvPr>
          <p:cNvSpPr>
            <a:spLocks noGrp="1"/>
          </p:cNvSpPr>
          <p:nvPr>
            <p:ph type="body" sz="quarter" idx="14" hasCustomPrompt="1"/>
          </p:nvPr>
        </p:nvSpPr>
        <p:spPr>
          <a:xfrm>
            <a:off x="1703513" y="3505766"/>
            <a:ext cx="6912967" cy="2232025"/>
          </a:xfrm>
        </p:spPr>
        <p:txBody>
          <a:bodyPr>
            <a:normAutofit/>
          </a:bodyPr>
          <a:lstStyle>
            <a:lvl1pPr algn="ctr">
              <a:defRPr sz="2800" b="0" i="0">
                <a:latin typeface="+mn-lt"/>
              </a:defRPr>
            </a:lvl1pPr>
          </a:lstStyle>
          <a:p>
            <a:pPr lvl="0"/>
            <a:r>
              <a:rPr lang="en-US" err="1"/>
              <a:t>Bewerken</a:t>
            </a:r>
            <a:r>
              <a:rPr lang="en-US"/>
              <a:t> van Master </a:t>
            </a:r>
            <a:r>
              <a:rPr lang="en-US" err="1"/>
              <a:t>tekststijlen</a:t>
            </a:r>
            <a:endParaRPr lang="en-US"/>
          </a:p>
        </p:txBody>
      </p:sp>
      <p:sp>
        <p:nvSpPr>
          <p:cNvPr id="8" name="Tijdelijke aanduiding voor tekst 5">
            <a:extLst>
              <a:ext uri="{FF2B5EF4-FFF2-40B4-BE49-F238E27FC236}">
                <a16:creationId xmlns:a16="http://schemas.microsoft.com/office/drawing/2014/main" id="{9FB2EFEF-4BBE-194A-88C3-049A87DCF277}"/>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spTree>
    <p:extLst>
      <p:ext uri="{BB962C8B-B14F-4D97-AF65-F5344CB8AC3E}">
        <p14:creationId xmlns:p14="http://schemas.microsoft.com/office/powerpoint/2010/main" val="1049967402"/>
      </p:ext>
    </p:extLst>
  </p:cSld>
  <p:clrMapOvr>
    <a:masterClrMapping/>
  </p:clrMapOvr>
  <p:extLst>
    <p:ext uri="{DCECCB84-F9BA-43D5-87BE-67443E8EF086}">
      <p15:sldGuideLst xmlns:p15="http://schemas.microsoft.com/office/powerpoint/2012/main">
        <p15:guide id="3" orient="horz" pos="45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Hoofdstukdia_3">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p:cNvSpPr txBox="1"/>
          <p:nvPr/>
        </p:nvSpPr>
        <p:spPr>
          <a:xfrm>
            <a:off x="1007437" y="4437112"/>
            <a:ext cx="184731" cy="369332"/>
          </a:xfrm>
          <a:prstGeom prst="rect">
            <a:avLst/>
          </a:prstGeom>
          <a:noFill/>
        </p:spPr>
        <p:txBody>
          <a:bodyPr wrap="none" rtlCol="0">
            <a:spAutoFit/>
          </a:bodyPr>
          <a:lstStyle/>
          <a:p>
            <a:endParaRPr lang="nl-BE" sz="1800"/>
          </a:p>
        </p:txBody>
      </p:sp>
      <p:sp>
        <p:nvSpPr>
          <p:cNvPr id="7" name="Titel 6"/>
          <p:cNvSpPr>
            <a:spLocks noGrp="1"/>
          </p:cNvSpPr>
          <p:nvPr>
            <p:ph type="title" hasCustomPrompt="1"/>
          </p:nvPr>
        </p:nvSpPr>
        <p:spPr>
          <a:xfrm>
            <a:off x="301093" y="2362765"/>
            <a:ext cx="9696403" cy="1143000"/>
          </a:xfrm>
        </p:spPr>
        <p:txBody>
          <a:bodyPr anchor="b">
            <a:noAutofit/>
          </a:bodyPr>
          <a:lstStyle>
            <a:lvl1pPr algn="ctr">
              <a:lnSpc>
                <a:spcPts val="6000"/>
              </a:lnSpc>
              <a:defRPr lang="nl-NL" sz="4000" b="0" i="0" baseline="0" smtClean="0">
                <a:solidFill>
                  <a:schemeClr val="accent1"/>
                </a:solidFill>
                <a:effectLst/>
              </a:defRPr>
            </a:lvl1pPr>
          </a:lstStyle>
          <a:p>
            <a:r>
              <a:rPr lang="nl-NL"/>
              <a:t>Hoofdstuk</a:t>
            </a:r>
            <a:endParaRPr lang="nl-BE"/>
          </a:p>
        </p:txBody>
      </p:sp>
      <p:sp>
        <p:nvSpPr>
          <p:cNvPr id="3" name="Tijdelijke aanduiding voor tekst 2">
            <a:extLst>
              <a:ext uri="{FF2B5EF4-FFF2-40B4-BE49-F238E27FC236}">
                <a16:creationId xmlns:a16="http://schemas.microsoft.com/office/drawing/2014/main" id="{A485F092-F87F-1742-9C8F-318814C8B9BE}"/>
              </a:ext>
            </a:extLst>
          </p:cNvPr>
          <p:cNvSpPr>
            <a:spLocks noGrp="1"/>
          </p:cNvSpPr>
          <p:nvPr>
            <p:ph type="body" sz="quarter" idx="14" hasCustomPrompt="1"/>
          </p:nvPr>
        </p:nvSpPr>
        <p:spPr>
          <a:xfrm>
            <a:off x="1703513" y="3505766"/>
            <a:ext cx="6912967" cy="2232025"/>
          </a:xfrm>
        </p:spPr>
        <p:txBody>
          <a:bodyPr>
            <a:normAutofit/>
          </a:bodyPr>
          <a:lstStyle>
            <a:lvl1pPr algn="ctr">
              <a:defRPr sz="2800" b="0" i="0">
                <a:latin typeface="+mn-lt"/>
              </a:defRPr>
            </a:lvl1pPr>
          </a:lstStyle>
          <a:p>
            <a:pPr lvl="0"/>
            <a:r>
              <a:rPr lang="en-US" err="1"/>
              <a:t>Bewerken</a:t>
            </a:r>
            <a:r>
              <a:rPr lang="en-US"/>
              <a:t> van Master </a:t>
            </a:r>
            <a:r>
              <a:rPr lang="en-US" err="1"/>
              <a:t>tekststijlen</a:t>
            </a:r>
            <a:endParaRPr lang="en-US"/>
          </a:p>
        </p:txBody>
      </p:sp>
      <p:sp>
        <p:nvSpPr>
          <p:cNvPr id="6" name="Tijdelijke aanduiding voor tekst 5">
            <a:extLst>
              <a:ext uri="{FF2B5EF4-FFF2-40B4-BE49-F238E27FC236}">
                <a16:creationId xmlns:a16="http://schemas.microsoft.com/office/drawing/2014/main" id="{3FD1725E-7BEB-F844-89D5-E8DDCF3C13A1}"/>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spTree>
    <p:extLst>
      <p:ext uri="{BB962C8B-B14F-4D97-AF65-F5344CB8AC3E}">
        <p14:creationId xmlns:p14="http://schemas.microsoft.com/office/powerpoint/2010/main" val="3775473430"/>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Hoofdstukdia_4">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p:cNvSpPr txBox="1"/>
          <p:nvPr/>
        </p:nvSpPr>
        <p:spPr>
          <a:xfrm>
            <a:off x="1007437" y="4437112"/>
            <a:ext cx="184731" cy="369332"/>
          </a:xfrm>
          <a:prstGeom prst="rect">
            <a:avLst/>
          </a:prstGeom>
          <a:noFill/>
        </p:spPr>
        <p:txBody>
          <a:bodyPr wrap="none" rtlCol="0">
            <a:spAutoFit/>
          </a:bodyPr>
          <a:lstStyle/>
          <a:p>
            <a:endParaRPr lang="nl-BE" sz="1800"/>
          </a:p>
        </p:txBody>
      </p:sp>
      <p:sp>
        <p:nvSpPr>
          <p:cNvPr id="7" name="Titel 6"/>
          <p:cNvSpPr>
            <a:spLocks noGrp="1"/>
          </p:cNvSpPr>
          <p:nvPr>
            <p:ph type="title" hasCustomPrompt="1"/>
          </p:nvPr>
        </p:nvSpPr>
        <p:spPr>
          <a:xfrm>
            <a:off x="301093" y="2362765"/>
            <a:ext cx="9696403" cy="1143000"/>
          </a:xfrm>
        </p:spPr>
        <p:txBody>
          <a:bodyPr anchor="b">
            <a:noAutofit/>
          </a:bodyPr>
          <a:lstStyle>
            <a:lvl1pPr algn="ctr">
              <a:lnSpc>
                <a:spcPts val="6000"/>
              </a:lnSpc>
              <a:defRPr lang="nl-NL" sz="4000" b="0" i="0" baseline="0" smtClean="0">
                <a:solidFill>
                  <a:schemeClr val="accent1"/>
                </a:solidFill>
                <a:effectLst/>
              </a:defRPr>
            </a:lvl1pPr>
          </a:lstStyle>
          <a:p>
            <a:r>
              <a:rPr lang="nl-NL"/>
              <a:t>Hoofdstuk</a:t>
            </a:r>
            <a:endParaRPr lang="nl-BE"/>
          </a:p>
        </p:txBody>
      </p:sp>
      <p:sp>
        <p:nvSpPr>
          <p:cNvPr id="3" name="Tijdelijke aanduiding voor tekst 2">
            <a:extLst>
              <a:ext uri="{FF2B5EF4-FFF2-40B4-BE49-F238E27FC236}">
                <a16:creationId xmlns:a16="http://schemas.microsoft.com/office/drawing/2014/main" id="{A485F092-F87F-1742-9C8F-318814C8B9BE}"/>
              </a:ext>
            </a:extLst>
          </p:cNvPr>
          <p:cNvSpPr>
            <a:spLocks noGrp="1"/>
          </p:cNvSpPr>
          <p:nvPr>
            <p:ph type="body" sz="quarter" idx="14" hasCustomPrompt="1"/>
          </p:nvPr>
        </p:nvSpPr>
        <p:spPr>
          <a:xfrm>
            <a:off x="1703513" y="3505766"/>
            <a:ext cx="6912967" cy="2232025"/>
          </a:xfrm>
        </p:spPr>
        <p:txBody>
          <a:bodyPr>
            <a:normAutofit/>
          </a:bodyPr>
          <a:lstStyle>
            <a:lvl1pPr algn="ctr">
              <a:defRPr sz="2800" b="0" i="0">
                <a:latin typeface="+mn-lt"/>
              </a:defRPr>
            </a:lvl1pPr>
          </a:lstStyle>
          <a:p>
            <a:pPr lvl="0"/>
            <a:r>
              <a:rPr lang="en-US" err="1"/>
              <a:t>Bewerken</a:t>
            </a:r>
            <a:r>
              <a:rPr lang="en-US"/>
              <a:t> van Master </a:t>
            </a:r>
            <a:r>
              <a:rPr lang="en-US" err="1"/>
              <a:t>tekststijlen</a:t>
            </a:r>
            <a:endParaRPr lang="en-US"/>
          </a:p>
        </p:txBody>
      </p:sp>
      <p:sp>
        <p:nvSpPr>
          <p:cNvPr id="6" name="Tijdelijke aanduiding voor tekst 5">
            <a:extLst>
              <a:ext uri="{FF2B5EF4-FFF2-40B4-BE49-F238E27FC236}">
                <a16:creationId xmlns:a16="http://schemas.microsoft.com/office/drawing/2014/main" id="{A3D52C1A-32A9-0141-813A-EDCEA1B1CF81}"/>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spTree>
    <p:extLst>
      <p:ext uri="{BB962C8B-B14F-4D97-AF65-F5344CB8AC3E}">
        <p14:creationId xmlns:p14="http://schemas.microsoft.com/office/powerpoint/2010/main" val="641944861"/>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Hoofdstukdia_5">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p:cNvSpPr txBox="1"/>
          <p:nvPr/>
        </p:nvSpPr>
        <p:spPr>
          <a:xfrm>
            <a:off x="1007437" y="4437112"/>
            <a:ext cx="184731" cy="369332"/>
          </a:xfrm>
          <a:prstGeom prst="rect">
            <a:avLst/>
          </a:prstGeom>
          <a:noFill/>
        </p:spPr>
        <p:txBody>
          <a:bodyPr wrap="none" rtlCol="0">
            <a:spAutoFit/>
          </a:bodyPr>
          <a:lstStyle/>
          <a:p>
            <a:endParaRPr lang="nl-BE" sz="1800"/>
          </a:p>
        </p:txBody>
      </p:sp>
      <p:sp>
        <p:nvSpPr>
          <p:cNvPr id="7" name="Titel 6"/>
          <p:cNvSpPr>
            <a:spLocks noGrp="1"/>
          </p:cNvSpPr>
          <p:nvPr>
            <p:ph type="title" hasCustomPrompt="1"/>
          </p:nvPr>
        </p:nvSpPr>
        <p:spPr>
          <a:xfrm>
            <a:off x="301093" y="2362765"/>
            <a:ext cx="9696403" cy="1143000"/>
          </a:xfrm>
        </p:spPr>
        <p:txBody>
          <a:bodyPr anchor="b">
            <a:noAutofit/>
          </a:bodyPr>
          <a:lstStyle>
            <a:lvl1pPr algn="ctr">
              <a:lnSpc>
                <a:spcPts val="6000"/>
              </a:lnSpc>
              <a:defRPr lang="nl-NL" sz="4000" b="0" i="0" baseline="0" smtClean="0">
                <a:solidFill>
                  <a:schemeClr val="accent1"/>
                </a:solidFill>
                <a:effectLst/>
              </a:defRPr>
            </a:lvl1pPr>
          </a:lstStyle>
          <a:p>
            <a:r>
              <a:rPr lang="nl-NL"/>
              <a:t>Hoofdstuk</a:t>
            </a:r>
            <a:endParaRPr lang="nl-BE"/>
          </a:p>
        </p:txBody>
      </p:sp>
      <p:sp>
        <p:nvSpPr>
          <p:cNvPr id="3" name="Tijdelijke aanduiding voor tekst 2">
            <a:extLst>
              <a:ext uri="{FF2B5EF4-FFF2-40B4-BE49-F238E27FC236}">
                <a16:creationId xmlns:a16="http://schemas.microsoft.com/office/drawing/2014/main" id="{A485F092-F87F-1742-9C8F-318814C8B9BE}"/>
              </a:ext>
            </a:extLst>
          </p:cNvPr>
          <p:cNvSpPr>
            <a:spLocks noGrp="1"/>
          </p:cNvSpPr>
          <p:nvPr>
            <p:ph type="body" sz="quarter" idx="14" hasCustomPrompt="1"/>
          </p:nvPr>
        </p:nvSpPr>
        <p:spPr>
          <a:xfrm>
            <a:off x="1703513" y="3505766"/>
            <a:ext cx="6912967" cy="2232025"/>
          </a:xfrm>
        </p:spPr>
        <p:txBody>
          <a:bodyPr>
            <a:normAutofit/>
          </a:bodyPr>
          <a:lstStyle>
            <a:lvl1pPr algn="ctr">
              <a:defRPr sz="2800" b="0" i="0">
                <a:latin typeface="+mn-lt"/>
              </a:defRPr>
            </a:lvl1pPr>
          </a:lstStyle>
          <a:p>
            <a:pPr lvl="0"/>
            <a:r>
              <a:rPr lang="en-US" err="1"/>
              <a:t>Bewerken</a:t>
            </a:r>
            <a:r>
              <a:rPr lang="en-US"/>
              <a:t> van Master </a:t>
            </a:r>
            <a:r>
              <a:rPr lang="en-US" err="1"/>
              <a:t>tekststijlen</a:t>
            </a:r>
            <a:endParaRPr lang="en-US"/>
          </a:p>
        </p:txBody>
      </p:sp>
      <p:sp>
        <p:nvSpPr>
          <p:cNvPr id="8" name="Tijdelijke aanduiding voor tekst 5">
            <a:extLst>
              <a:ext uri="{FF2B5EF4-FFF2-40B4-BE49-F238E27FC236}">
                <a16:creationId xmlns:a16="http://schemas.microsoft.com/office/drawing/2014/main" id="{91E029A5-584A-F34E-98A4-55B74C695060}"/>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spTree>
    <p:extLst>
      <p:ext uri="{BB962C8B-B14F-4D97-AF65-F5344CB8AC3E}">
        <p14:creationId xmlns:p14="http://schemas.microsoft.com/office/powerpoint/2010/main" val="1681057475"/>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Agenda/inhou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jdelijke aanduiding voor tekst 7"/>
          <p:cNvSpPr>
            <a:spLocks noGrp="1"/>
          </p:cNvSpPr>
          <p:nvPr>
            <p:ph type="body" sz="quarter" idx="36" hasCustomPrompt="1"/>
          </p:nvPr>
        </p:nvSpPr>
        <p:spPr>
          <a:xfrm>
            <a:off x="695327" y="1736812"/>
            <a:ext cx="10801349" cy="3960440"/>
          </a:xfrm>
        </p:spPr>
        <p:txBody>
          <a:bodyPr>
            <a:normAutofit/>
          </a:bodyPr>
          <a:lstStyle>
            <a:lvl1pPr marL="457189" indent="-457189">
              <a:buClr>
                <a:srgbClr val="7843A5"/>
              </a:buClr>
              <a:buSzPct val="100000"/>
              <a:buFont typeface="+mj-lt"/>
              <a:buAutoNum type="arabicPeriod"/>
              <a:defRPr sz="2200">
                <a:solidFill>
                  <a:schemeClr val="accent1"/>
                </a:solidFill>
                <a:latin typeface="+mj-lt"/>
              </a:defRPr>
            </a:lvl1pPr>
            <a:lvl2pPr marL="355591" indent="-342891">
              <a:buClr>
                <a:srgbClr val="7843A5"/>
              </a:buClr>
              <a:buSzPct val="130000"/>
              <a:buFont typeface="+mj-lt"/>
              <a:buAutoNum type="arabicPeriod"/>
              <a:defRPr sz="1800">
                <a:solidFill>
                  <a:schemeClr val="tx1"/>
                </a:solidFill>
              </a:defRPr>
            </a:lvl2pPr>
            <a:lvl3pPr marL="704833" indent="-342891">
              <a:buClr>
                <a:srgbClr val="7843A5"/>
              </a:buClr>
              <a:buSzPct val="120000"/>
              <a:buFont typeface="+mj-lt"/>
              <a:buAutoNum type="arabicPeriod"/>
              <a:defRPr sz="1800">
                <a:solidFill>
                  <a:schemeClr val="tx1"/>
                </a:solidFill>
              </a:defRPr>
            </a:lvl3pPr>
            <a:lvl4pPr marL="1235044" indent="-342891">
              <a:buClr>
                <a:srgbClr val="7843A5"/>
              </a:buClr>
              <a:buSzPct val="110000"/>
              <a:buFont typeface="+mj-lt"/>
              <a:buAutoNum type="arabicPeriod"/>
              <a:defRPr sz="1600">
                <a:solidFill>
                  <a:schemeClr val="tx1"/>
                </a:solidFill>
              </a:defRPr>
            </a:lvl4pPr>
            <a:lvl5pPr marL="1598572" indent="-342891">
              <a:buClr>
                <a:srgbClr val="7843A5"/>
              </a:buClr>
              <a:buSzPct val="100000"/>
              <a:buFont typeface="+mj-lt"/>
              <a:buAutoNum type="arabicPeriod"/>
              <a:tabLst/>
              <a:defRPr sz="1400">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3" name="Titel 2">
            <a:extLst>
              <a:ext uri="{FF2B5EF4-FFF2-40B4-BE49-F238E27FC236}">
                <a16:creationId xmlns:a16="http://schemas.microsoft.com/office/drawing/2014/main" id="{974B040C-63DF-2541-BA46-5B51C75F2B9A}"/>
              </a:ext>
            </a:extLst>
          </p:cNvPr>
          <p:cNvSpPr>
            <a:spLocks noGrp="1"/>
          </p:cNvSpPr>
          <p:nvPr>
            <p:ph type="title" hasCustomPrompt="1"/>
          </p:nvPr>
        </p:nvSpPr>
        <p:spPr>
          <a:xfrm>
            <a:off x="695325" y="-8061"/>
            <a:ext cx="6368864" cy="1276821"/>
          </a:xfrm>
        </p:spPr>
        <p:txBody>
          <a:bodyPr>
            <a:normAutofit/>
          </a:bodyPr>
          <a:lstStyle>
            <a:lvl1pPr>
              <a:defRPr sz="2500"/>
            </a:lvl1pPr>
          </a:lstStyle>
          <a:p>
            <a:r>
              <a:rPr lang="nl-NL"/>
              <a:t>Titel</a:t>
            </a:r>
          </a:p>
        </p:txBody>
      </p:sp>
      <p:sp>
        <p:nvSpPr>
          <p:cNvPr id="4"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pic>
        <p:nvPicPr>
          <p:cNvPr id="6" name="Picture 5">
            <a:extLst>
              <a:ext uri="{FF2B5EF4-FFF2-40B4-BE49-F238E27FC236}">
                <a16:creationId xmlns:a16="http://schemas.microsoft.com/office/drawing/2014/main" id="{E98687C2-ACD2-9D47-9939-8F75023A13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5325" y="6165306"/>
            <a:ext cx="1380363" cy="224449"/>
          </a:xfrm>
          <a:prstGeom prst="rect">
            <a:avLst/>
          </a:prstGeom>
        </p:spPr>
      </p:pic>
    </p:spTree>
    <p:extLst>
      <p:ext uri="{BB962C8B-B14F-4D97-AF65-F5344CB8AC3E}">
        <p14:creationId xmlns:p14="http://schemas.microsoft.com/office/powerpoint/2010/main" val="3641726127"/>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el en tekst">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73765"/>
          </a:xfrm>
          <a:prstGeom prst="rect">
            <a:avLst/>
          </a:prstGeom>
        </p:spPr>
      </p:pic>
      <p:sp>
        <p:nvSpPr>
          <p:cNvPr id="12" name="Tijdelijke aanduiding voor tekst 7"/>
          <p:cNvSpPr>
            <a:spLocks noGrp="1"/>
          </p:cNvSpPr>
          <p:nvPr>
            <p:ph type="body" sz="quarter" idx="36" hasCustomPrompt="1"/>
          </p:nvPr>
        </p:nvSpPr>
        <p:spPr>
          <a:xfrm>
            <a:off x="695327" y="1736812"/>
            <a:ext cx="10801349" cy="3960440"/>
          </a:xfrm>
        </p:spPr>
        <p:txBody>
          <a:bodyPr>
            <a:normAutofit/>
          </a:bodyPr>
          <a:lstStyle>
            <a:lvl1pPr marL="0" indent="0">
              <a:buClr>
                <a:srgbClr val="7030A0"/>
              </a:buClr>
              <a:buSzPct val="130000"/>
              <a:buFont typeface="Arial" panose="020B0604020202020204" pitchFamily="34" charset="0"/>
              <a:buNone/>
              <a:defRPr sz="2200">
                <a:solidFill>
                  <a:srgbClr val="3E3D40"/>
                </a:solidFill>
                <a:latin typeface="+mj-lt"/>
              </a:defRPr>
            </a:lvl1pPr>
            <a:lvl2pPr marL="298443" indent="-285744">
              <a:buClrTx/>
              <a:buSzPct val="130000"/>
              <a:buFont typeface="Arial" panose="020B0604020202020204" pitchFamily="34" charset="0"/>
              <a:buChar char="•"/>
              <a:defRPr sz="1800">
                <a:solidFill>
                  <a:srgbClr val="3E3D40"/>
                </a:solidFill>
              </a:defRPr>
            </a:lvl2pPr>
            <a:lvl3pPr>
              <a:buClrTx/>
              <a:buSzPct val="120000"/>
              <a:defRPr sz="1800">
                <a:solidFill>
                  <a:srgbClr val="3E3D40"/>
                </a:solidFill>
              </a:defRPr>
            </a:lvl3pPr>
            <a:lvl4pPr>
              <a:buClrTx/>
              <a:buSzPct val="110000"/>
              <a:defRPr sz="1600">
                <a:solidFill>
                  <a:srgbClr val="3E3D40"/>
                </a:solidFill>
              </a:defRPr>
            </a:lvl4pPr>
            <a:lvl5pPr marL="1422364" indent="-166684">
              <a:buClrTx/>
              <a:buSzPct val="100000"/>
              <a:buFont typeface="Arial" panose="020B0604020202020204" pitchFamily="34" charset="0"/>
              <a:buChar char="•"/>
              <a:tabLst/>
              <a:defRPr sz="1400">
                <a:solidFill>
                  <a:srgbClr val="3E3D4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3" name="Titel 2">
            <a:extLst>
              <a:ext uri="{FF2B5EF4-FFF2-40B4-BE49-F238E27FC236}">
                <a16:creationId xmlns:a16="http://schemas.microsoft.com/office/drawing/2014/main" id="{5610A2C1-E515-3F44-BB22-C5331D9D4BCF}"/>
              </a:ext>
            </a:extLst>
          </p:cNvPr>
          <p:cNvSpPr>
            <a:spLocks noGrp="1"/>
          </p:cNvSpPr>
          <p:nvPr>
            <p:ph type="title" hasCustomPrompt="1"/>
          </p:nvPr>
        </p:nvSpPr>
        <p:spPr/>
        <p:txBody>
          <a:bodyPr>
            <a:normAutofit/>
          </a:bodyPr>
          <a:lstStyle>
            <a:lvl1pPr>
              <a:defRPr sz="2500"/>
            </a:lvl1pPr>
          </a:lstStyle>
          <a:p>
            <a:r>
              <a:rPr lang="nl-NL"/>
              <a:t>Titel</a:t>
            </a:r>
          </a:p>
        </p:txBody>
      </p:sp>
      <p:sp>
        <p:nvSpPr>
          <p:cNvPr id="6"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pic>
        <p:nvPicPr>
          <p:cNvPr id="7" name="Picture 6">
            <a:extLst>
              <a:ext uri="{FF2B5EF4-FFF2-40B4-BE49-F238E27FC236}">
                <a16:creationId xmlns:a16="http://schemas.microsoft.com/office/drawing/2014/main" id="{E98687C2-ACD2-9D47-9939-8F75023A13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5325" y="6165306"/>
            <a:ext cx="1380363" cy="224449"/>
          </a:xfrm>
          <a:prstGeom prst="rect">
            <a:avLst/>
          </a:prstGeom>
        </p:spPr>
      </p:pic>
    </p:spTree>
    <p:extLst>
      <p:ext uri="{BB962C8B-B14F-4D97-AF65-F5344CB8AC3E}">
        <p14:creationId xmlns:p14="http://schemas.microsoft.com/office/powerpoint/2010/main" val="3788082045"/>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el, ondertitel en teks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73765"/>
          </a:xfrm>
          <a:prstGeom prst="rect">
            <a:avLst/>
          </a:prstGeom>
        </p:spPr>
      </p:pic>
      <p:sp>
        <p:nvSpPr>
          <p:cNvPr id="4" name="Tijdelijke aanduiding voor tekst 7"/>
          <p:cNvSpPr>
            <a:spLocks noGrp="1"/>
          </p:cNvSpPr>
          <p:nvPr>
            <p:ph type="body" sz="quarter" idx="36" hasCustomPrompt="1"/>
          </p:nvPr>
        </p:nvSpPr>
        <p:spPr>
          <a:xfrm>
            <a:off x="695327" y="1736812"/>
            <a:ext cx="10801349" cy="3960440"/>
          </a:xfrm>
        </p:spPr>
        <p:txBody>
          <a:bodyPr>
            <a:normAutofit/>
          </a:bodyPr>
          <a:lstStyle>
            <a:lvl1pPr marL="0" indent="0">
              <a:buClr>
                <a:srgbClr val="7030A0"/>
              </a:buClr>
              <a:buSzPct val="130000"/>
              <a:buFont typeface="Arial" panose="020B0604020202020204" pitchFamily="34" charset="0"/>
              <a:buNone/>
              <a:defRPr sz="2200">
                <a:solidFill>
                  <a:srgbClr val="3E3D40"/>
                </a:solidFill>
                <a:latin typeface="+mj-lt"/>
              </a:defRPr>
            </a:lvl1pPr>
            <a:lvl2pPr marL="298443" indent="-285744">
              <a:buClrTx/>
              <a:buSzPct val="130000"/>
              <a:buFont typeface="Arial" panose="020B0604020202020204" pitchFamily="34" charset="0"/>
              <a:buChar char="•"/>
              <a:defRPr sz="1800">
                <a:solidFill>
                  <a:srgbClr val="3E3D40"/>
                </a:solidFill>
              </a:defRPr>
            </a:lvl2pPr>
            <a:lvl3pPr>
              <a:buClrTx/>
              <a:buSzPct val="120000"/>
              <a:defRPr sz="1800">
                <a:solidFill>
                  <a:srgbClr val="3E3D40"/>
                </a:solidFill>
              </a:defRPr>
            </a:lvl3pPr>
            <a:lvl4pPr>
              <a:buClrTx/>
              <a:buSzPct val="110000"/>
              <a:defRPr sz="1600">
                <a:solidFill>
                  <a:srgbClr val="3E3D40"/>
                </a:solidFill>
              </a:defRPr>
            </a:lvl4pPr>
            <a:lvl5pPr marL="1422364" indent="-166684">
              <a:buClrTx/>
              <a:buSzPct val="100000"/>
              <a:buFont typeface="Arial" panose="020B0604020202020204" pitchFamily="34" charset="0"/>
              <a:buChar char="•"/>
              <a:tabLst/>
              <a:defRPr sz="1400">
                <a:solidFill>
                  <a:srgbClr val="3E3D4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Text Placeholder 11"/>
          <p:cNvSpPr>
            <a:spLocks noGrp="1"/>
          </p:cNvSpPr>
          <p:nvPr>
            <p:ph type="body" sz="quarter" idx="37" hasCustomPrompt="1"/>
          </p:nvPr>
        </p:nvSpPr>
        <p:spPr>
          <a:xfrm>
            <a:off x="695325" y="1090072"/>
            <a:ext cx="6368864" cy="312011"/>
          </a:xfrm>
        </p:spPr>
        <p:txBody>
          <a:bodyPr>
            <a:normAutofit/>
          </a:bodyPr>
          <a:lstStyle>
            <a:lvl1pPr>
              <a:defRPr>
                <a:latin typeface="+mn-lt"/>
              </a:defRPr>
            </a:lvl1pPr>
          </a:lstStyle>
          <a:p>
            <a:pPr lvl="0"/>
            <a:r>
              <a:rPr lang="en-US" err="1"/>
              <a:t>Ondertitel</a:t>
            </a:r>
            <a:endParaRPr lang="en-US"/>
          </a:p>
        </p:txBody>
      </p:sp>
      <p:sp>
        <p:nvSpPr>
          <p:cNvPr id="13" name="Title 12"/>
          <p:cNvSpPr>
            <a:spLocks noGrp="1"/>
          </p:cNvSpPr>
          <p:nvPr>
            <p:ph type="title" hasCustomPrompt="1"/>
          </p:nvPr>
        </p:nvSpPr>
        <p:spPr/>
        <p:txBody>
          <a:bodyPr/>
          <a:lstStyle>
            <a:lvl1pPr>
              <a:defRPr/>
            </a:lvl1pPr>
          </a:lstStyle>
          <a:p>
            <a:r>
              <a:rPr lang="en-US" err="1"/>
              <a:t>Titel</a:t>
            </a:r>
            <a:endParaRPr lang="nl-BE"/>
          </a:p>
        </p:txBody>
      </p:sp>
      <p:sp>
        <p:nvSpPr>
          <p:cNvPr id="5"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pic>
        <p:nvPicPr>
          <p:cNvPr id="7" name="Picture 6">
            <a:extLst>
              <a:ext uri="{FF2B5EF4-FFF2-40B4-BE49-F238E27FC236}">
                <a16:creationId xmlns:a16="http://schemas.microsoft.com/office/drawing/2014/main" id="{E98687C2-ACD2-9D47-9939-8F75023A13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5325" y="6165306"/>
            <a:ext cx="1380363" cy="224449"/>
          </a:xfrm>
          <a:prstGeom prst="rect">
            <a:avLst/>
          </a:prstGeom>
        </p:spPr>
      </p:pic>
    </p:spTree>
    <p:extLst>
      <p:ext uri="{BB962C8B-B14F-4D97-AF65-F5344CB8AC3E}">
        <p14:creationId xmlns:p14="http://schemas.microsoft.com/office/powerpoint/2010/main" val="30426684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el, tekst en liggende afbeeldin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73765"/>
          </a:xfrm>
          <a:prstGeom prst="rect">
            <a:avLst/>
          </a:prstGeom>
        </p:spPr>
      </p:pic>
      <p:sp>
        <p:nvSpPr>
          <p:cNvPr id="6" name="Tijdelijke aanduiding voor afbeelding 5"/>
          <p:cNvSpPr>
            <a:spLocks noGrp="1"/>
          </p:cNvSpPr>
          <p:nvPr>
            <p:ph type="pic" sz="quarter" idx="36"/>
          </p:nvPr>
        </p:nvSpPr>
        <p:spPr>
          <a:xfrm>
            <a:off x="6096000" y="1773238"/>
            <a:ext cx="5400675" cy="3924301"/>
          </a:xfrm>
        </p:spPr>
        <p:txBody>
          <a:bodyPr/>
          <a:lstStyle>
            <a:lvl1pPr>
              <a:defRPr>
                <a:noFill/>
              </a:defRPr>
            </a:lvl1pPr>
          </a:lstStyle>
          <a:p>
            <a:r>
              <a:rPr lang="nl-NL"/>
              <a:t>Klik op het pictogram als u een afbeelding wilt toevoegen</a:t>
            </a:r>
            <a:endParaRPr lang="nl-BE"/>
          </a:p>
        </p:txBody>
      </p:sp>
      <p:sp>
        <p:nvSpPr>
          <p:cNvPr id="16" name="Tijdelijke aanduiding voor tekst 4"/>
          <p:cNvSpPr>
            <a:spLocks noGrp="1"/>
          </p:cNvSpPr>
          <p:nvPr>
            <p:ph type="body" sz="quarter" idx="39" hasCustomPrompt="1"/>
          </p:nvPr>
        </p:nvSpPr>
        <p:spPr>
          <a:xfrm>
            <a:off x="695325" y="1736813"/>
            <a:ext cx="4752603" cy="3960727"/>
          </a:xfrm>
        </p:spPr>
        <p:txBody>
          <a:bodyPr/>
          <a:lstStyle>
            <a:lvl1pPr marL="0" indent="0">
              <a:buClr>
                <a:schemeClr val="accent1"/>
              </a:buClr>
              <a:buFontTx/>
              <a:buNone/>
              <a:defRPr sz="2200">
                <a:solidFill>
                  <a:schemeClr val="tx1"/>
                </a:solidFill>
                <a:latin typeface="+mj-lt"/>
              </a:defRPr>
            </a:lvl1pPr>
            <a:lvl2pPr marL="12700" indent="0">
              <a:buClr>
                <a:schemeClr val="accent1"/>
              </a:buClr>
              <a:buFontTx/>
              <a:buNone/>
              <a:defRPr sz="1800">
                <a:solidFill>
                  <a:schemeClr val="tx1"/>
                </a:solidFill>
              </a:defRPr>
            </a:lvl2pPr>
            <a:lvl3pPr>
              <a:buClr>
                <a:schemeClr val="accent1"/>
              </a:buClr>
              <a:defRPr sz="1800">
                <a:solidFill>
                  <a:schemeClr val="tx1"/>
                </a:solidFill>
              </a:defRPr>
            </a:lvl3pPr>
            <a:lvl4pPr>
              <a:buClr>
                <a:schemeClr val="accent1"/>
              </a:buClr>
              <a:defRPr sz="1600">
                <a:solidFill>
                  <a:schemeClr val="tx1"/>
                </a:solidFill>
              </a:defRPr>
            </a:lvl4pPr>
          </a:lstStyle>
          <a:p>
            <a:pPr lvl="0"/>
            <a:r>
              <a:rPr lang="en-US" err="1"/>
              <a:t>Bewerken</a:t>
            </a:r>
            <a:r>
              <a:rPr lang="en-US"/>
              <a:t> van Master </a:t>
            </a:r>
            <a:r>
              <a:rPr lang="en-US" err="1"/>
              <a:t>tekststijlen</a:t>
            </a:r>
            <a:endParaRPr lang="en-US"/>
          </a:p>
          <a:p>
            <a:pPr lvl="1"/>
            <a:r>
              <a:rPr lang="nl-NL"/>
              <a:t>Tweede niveau</a:t>
            </a:r>
          </a:p>
          <a:p>
            <a:pPr lvl="2"/>
            <a:r>
              <a:rPr lang="nl-NL"/>
              <a:t>Derde niveau</a:t>
            </a:r>
          </a:p>
          <a:p>
            <a:pPr lvl="3"/>
            <a:r>
              <a:rPr lang="nl-NL"/>
              <a:t>Vierde niveau</a:t>
            </a:r>
          </a:p>
          <a:p>
            <a:pPr lvl="0"/>
            <a:endParaRPr lang="en-US"/>
          </a:p>
        </p:txBody>
      </p:sp>
      <p:sp>
        <p:nvSpPr>
          <p:cNvPr id="5" name="Titel 4">
            <a:extLst>
              <a:ext uri="{FF2B5EF4-FFF2-40B4-BE49-F238E27FC236}">
                <a16:creationId xmlns:a16="http://schemas.microsoft.com/office/drawing/2014/main" id="{1E02D03D-6304-D04D-BDDF-8E0F8BAB81D7}"/>
              </a:ext>
            </a:extLst>
          </p:cNvPr>
          <p:cNvSpPr>
            <a:spLocks noGrp="1"/>
          </p:cNvSpPr>
          <p:nvPr>
            <p:ph type="title" hasCustomPrompt="1"/>
          </p:nvPr>
        </p:nvSpPr>
        <p:spPr/>
        <p:txBody>
          <a:bodyPr>
            <a:normAutofit/>
          </a:bodyPr>
          <a:lstStyle>
            <a:lvl1pPr>
              <a:defRPr sz="2500"/>
            </a:lvl1pPr>
          </a:lstStyle>
          <a:p>
            <a:r>
              <a:rPr lang="nl-NL"/>
              <a:t>Titel</a:t>
            </a:r>
          </a:p>
        </p:txBody>
      </p:sp>
      <p:sp>
        <p:nvSpPr>
          <p:cNvPr id="9"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pic>
        <p:nvPicPr>
          <p:cNvPr id="7" name="Picture 6">
            <a:extLst>
              <a:ext uri="{FF2B5EF4-FFF2-40B4-BE49-F238E27FC236}">
                <a16:creationId xmlns:a16="http://schemas.microsoft.com/office/drawing/2014/main" id="{E98687C2-ACD2-9D47-9939-8F75023A13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5325" y="6165306"/>
            <a:ext cx="1380363" cy="224449"/>
          </a:xfrm>
          <a:prstGeom prst="rect">
            <a:avLst/>
          </a:prstGeom>
        </p:spPr>
      </p:pic>
    </p:spTree>
    <p:extLst>
      <p:ext uri="{BB962C8B-B14F-4D97-AF65-F5344CB8AC3E}">
        <p14:creationId xmlns:p14="http://schemas.microsoft.com/office/powerpoint/2010/main" val="348390085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eldia_5">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14" name="Tijdelijke aanduiding voor inhoud 13"/>
          <p:cNvSpPr>
            <a:spLocks noGrp="1"/>
          </p:cNvSpPr>
          <p:nvPr>
            <p:ph sz="quarter" idx="13" hasCustomPrompt="1"/>
          </p:nvPr>
        </p:nvSpPr>
        <p:spPr>
          <a:xfrm>
            <a:off x="1192166" y="4606589"/>
            <a:ext cx="6372708" cy="1154162"/>
          </a:xfrm>
        </p:spPr>
        <p:txBody>
          <a:bodyPr>
            <a:spAutoFit/>
          </a:bodyPr>
          <a:lstStyle>
            <a:lvl1pPr marL="0" indent="0" algn="l">
              <a:lnSpc>
                <a:spcPts val="3000"/>
              </a:lnSpc>
              <a:buFontTx/>
              <a:buNone/>
              <a:defRPr lang="nl-NL" sz="3000" b="0" i="0" kern="1200" baseline="0" dirty="0" smtClean="0">
                <a:solidFill>
                  <a:schemeClr val="bg1"/>
                </a:solidFill>
                <a:latin typeface="Arial Black" charset="0"/>
                <a:ea typeface="+mj-ea"/>
                <a:cs typeface="Arial" panose="020B0604020202020204" pitchFamily="34" charset="0"/>
              </a:defRPr>
            </a:lvl1pPr>
          </a:lstStyle>
          <a:p>
            <a:r>
              <a:rPr lang="nl-NL" sz="2800" i="0" dirty="0">
                <a:solidFill>
                  <a:srgbClr val="FFFFFF"/>
                </a:solidFill>
                <a:effectLst/>
                <a:latin typeface="Arial" panose="020B0604020202020204" pitchFamily="34" charset="0"/>
                <a:cs typeface="Arial" panose="020B0604020202020204" pitchFamily="34" charset="0"/>
              </a:rPr>
              <a:t>Voeg de subtitel</a:t>
            </a:r>
            <a:br>
              <a:rPr lang="nl-NL" sz="2800" i="0" dirty="0">
                <a:solidFill>
                  <a:srgbClr val="FFFFFF"/>
                </a:solidFill>
                <a:effectLst/>
                <a:latin typeface="Arial" panose="020B0604020202020204" pitchFamily="34" charset="0"/>
                <a:cs typeface="Arial" panose="020B0604020202020204" pitchFamily="34" charset="0"/>
              </a:rPr>
            </a:br>
            <a:r>
              <a:rPr lang="nl-NL" sz="2800" i="0" dirty="0">
                <a:solidFill>
                  <a:srgbClr val="FFFFFF"/>
                </a:solidFill>
                <a:effectLst/>
                <a:latin typeface="Arial" panose="020B0604020202020204" pitchFamily="34" charset="0"/>
                <a:cs typeface="Arial" panose="020B0604020202020204" pitchFamily="34" charset="0"/>
              </a:rPr>
              <a:t>of omschrijving van</a:t>
            </a:r>
            <a:br>
              <a:rPr lang="nl-NL" sz="2800" i="0" dirty="0">
                <a:solidFill>
                  <a:srgbClr val="FFFFFF"/>
                </a:solidFill>
                <a:effectLst/>
                <a:latin typeface="Arial" panose="020B0604020202020204" pitchFamily="34" charset="0"/>
                <a:cs typeface="Arial" panose="020B0604020202020204" pitchFamily="34" charset="0"/>
              </a:rPr>
            </a:br>
            <a:r>
              <a:rPr lang="nl-NL" sz="2800" i="0" dirty="0">
                <a:solidFill>
                  <a:srgbClr val="FFFFFF"/>
                </a:solidFill>
                <a:effectLst/>
                <a:latin typeface="Arial" panose="020B0604020202020204" pitchFamily="34" charset="0"/>
                <a:cs typeface="Arial" panose="020B0604020202020204" pitchFamily="34" charset="0"/>
              </a:rPr>
              <a:t>de presentatie toe</a:t>
            </a:r>
            <a:endParaRPr lang="nl-BE" dirty="0"/>
          </a:p>
        </p:txBody>
      </p:sp>
      <p:sp>
        <p:nvSpPr>
          <p:cNvPr id="7" name="Titel 6"/>
          <p:cNvSpPr>
            <a:spLocks noGrp="1"/>
          </p:cNvSpPr>
          <p:nvPr>
            <p:ph type="title" hasCustomPrompt="1"/>
          </p:nvPr>
        </p:nvSpPr>
        <p:spPr>
          <a:xfrm>
            <a:off x="1192166" y="3598846"/>
            <a:ext cx="6372708" cy="769441"/>
          </a:xfrm>
        </p:spPr>
        <p:txBody>
          <a:bodyPr>
            <a:spAutoFit/>
          </a:bodyPr>
          <a:lstStyle>
            <a:lvl1pPr algn="l">
              <a:lnSpc>
                <a:spcPts val="6000"/>
              </a:lnSpc>
              <a:defRPr lang="nl-NL" sz="4000" b="0" i="0" baseline="0" smtClean="0">
                <a:solidFill>
                  <a:schemeClr val="bg1"/>
                </a:solidFill>
                <a:effectLst/>
              </a:defRPr>
            </a:lvl1pPr>
          </a:lstStyle>
          <a:p>
            <a:r>
              <a:rPr lang="nl-NL" dirty="0"/>
              <a:t>Titel presentatie</a:t>
            </a:r>
            <a:endParaRPr lang="nl-BE" dirty="0"/>
          </a:p>
        </p:txBody>
      </p:sp>
      <p:sp>
        <p:nvSpPr>
          <p:cNvPr id="6" name="Tijdelijke aanduiding voor tekst 5">
            <a:extLst>
              <a:ext uri="{FF2B5EF4-FFF2-40B4-BE49-F238E27FC236}">
                <a16:creationId xmlns:a16="http://schemas.microsoft.com/office/drawing/2014/main" id="{439A42F8-D119-A14B-9163-61001730A174}"/>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Tree>
    <p:extLst>
      <p:ext uri="{BB962C8B-B14F-4D97-AF65-F5344CB8AC3E}">
        <p14:creationId xmlns:p14="http://schemas.microsoft.com/office/powerpoint/2010/main" val="3005447271"/>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el, tekst en staande afbeeldin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73765"/>
          </a:xfrm>
          <a:prstGeom prst="rect">
            <a:avLst/>
          </a:prstGeom>
        </p:spPr>
      </p:pic>
      <p:sp>
        <p:nvSpPr>
          <p:cNvPr id="6" name="Tijdelijke aanduiding voor afbeelding 5"/>
          <p:cNvSpPr>
            <a:spLocks noGrp="1" noChangeAspect="1"/>
          </p:cNvSpPr>
          <p:nvPr>
            <p:ph type="pic" sz="quarter" idx="36"/>
          </p:nvPr>
        </p:nvSpPr>
        <p:spPr>
          <a:xfrm>
            <a:off x="7467600" y="1773239"/>
            <a:ext cx="4029075" cy="3924299"/>
          </a:xfrm>
        </p:spPr>
        <p:txBody>
          <a:bodyPr/>
          <a:lstStyle>
            <a:lvl1pPr algn="l">
              <a:defRPr>
                <a:noFill/>
              </a:defRPr>
            </a:lvl1pPr>
          </a:lstStyle>
          <a:p>
            <a:r>
              <a:rPr lang="nl-NL"/>
              <a:t>Klik op het pictogram als u een afbeelding wilt toevoegen</a:t>
            </a:r>
            <a:endParaRPr lang="nl-BE"/>
          </a:p>
        </p:txBody>
      </p:sp>
      <p:sp>
        <p:nvSpPr>
          <p:cNvPr id="12" name="Tijdelijke aanduiding voor tekst 11"/>
          <p:cNvSpPr>
            <a:spLocks noGrp="1"/>
          </p:cNvSpPr>
          <p:nvPr>
            <p:ph type="body" sz="quarter" idx="39" hasCustomPrompt="1"/>
          </p:nvPr>
        </p:nvSpPr>
        <p:spPr>
          <a:xfrm>
            <a:off x="697156" y="1736812"/>
            <a:ext cx="6070921" cy="3960725"/>
          </a:xfrm>
        </p:spPr>
        <p:txBody>
          <a:bodyPr/>
          <a:lstStyle>
            <a:lvl1pPr marL="0" indent="0">
              <a:buClr>
                <a:schemeClr val="accent1"/>
              </a:buClr>
              <a:buFontTx/>
              <a:buNone/>
              <a:defRPr sz="2200">
                <a:solidFill>
                  <a:schemeClr val="tx1"/>
                </a:solidFill>
              </a:defRPr>
            </a:lvl1pPr>
            <a:lvl2pPr marL="12700" indent="0">
              <a:buClr>
                <a:schemeClr val="accent1"/>
              </a:buClr>
              <a:buFontTx/>
              <a:buNone/>
              <a:defRPr sz="1800">
                <a:solidFill>
                  <a:schemeClr val="tx1"/>
                </a:solidFill>
              </a:defRPr>
            </a:lvl2pPr>
            <a:lvl3pPr>
              <a:buClr>
                <a:schemeClr val="accent1"/>
              </a:buClr>
              <a:defRPr sz="1800">
                <a:solidFill>
                  <a:schemeClr val="tx1"/>
                </a:solidFill>
              </a:defRPr>
            </a:lvl3pPr>
            <a:lvl4pPr>
              <a:buClr>
                <a:schemeClr val="accent1"/>
              </a:buClr>
              <a:defRPr sz="1600">
                <a:solidFill>
                  <a:schemeClr val="tx1"/>
                </a:solidFill>
              </a:defRPr>
            </a:lvl4pPr>
            <a:lvl5pPr>
              <a:buClr>
                <a:schemeClr val="accent1"/>
              </a:buClr>
              <a:defRPr sz="1400">
                <a:solidFill>
                  <a:schemeClr val="tx1"/>
                </a:solidFill>
              </a:defRPr>
            </a:lvl5pPr>
          </a:lstStyle>
          <a:p>
            <a:pPr lvl="0"/>
            <a:r>
              <a:rPr lang="en-US" err="1"/>
              <a:t>Bewerken</a:t>
            </a:r>
            <a:r>
              <a:rPr lang="en-US"/>
              <a:t> van Master </a:t>
            </a:r>
            <a:r>
              <a:rPr lang="en-US" err="1"/>
              <a:t>tekststijlen</a:t>
            </a:r>
            <a:endParaRPr lang="en-US"/>
          </a:p>
          <a:p>
            <a:pPr lvl="1"/>
            <a:r>
              <a:rPr lang="nl-NL"/>
              <a:t>Tweede niveau</a:t>
            </a:r>
          </a:p>
          <a:p>
            <a:pPr lvl="2"/>
            <a:r>
              <a:rPr lang="nl-NL"/>
              <a:t>Derde niveau</a:t>
            </a:r>
          </a:p>
          <a:p>
            <a:pPr lvl="3"/>
            <a:r>
              <a:rPr lang="nl-NL"/>
              <a:t>Vierde niveau</a:t>
            </a:r>
          </a:p>
          <a:p>
            <a:pPr lvl="4"/>
            <a:r>
              <a:rPr lang="nl-NL"/>
              <a:t>Vijfde niveau</a:t>
            </a:r>
            <a:endParaRPr lang="nl-BE"/>
          </a:p>
        </p:txBody>
      </p:sp>
      <p:sp>
        <p:nvSpPr>
          <p:cNvPr id="2" name="Titel 1">
            <a:extLst>
              <a:ext uri="{FF2B5EF4-FFF2-40B4-BE49-F238E27FC236}">
                <a16:creationId xmlns:a16="http://schemas.microsoft.com/office/drawing/2014/main" id="{572D6032-0045-6842-9887-B6F0B19A634A}"/>
              </a:ext>
            </a:extLst>
          </p:cNvPr>
          <p:cNvSpPr>
            <a:spLocks noGrp="1"/>
          </p:cNvSpPr>
          <p:nvPr>
            <p:ph type="title" hasCustomPrompt="1"/>
          </p:nvPr>
        </p:nvSpPr>
        <p:spPr/>
        <p:txBody>
          <a:bodyPr>
            <a:normAutofit/>
          </a:bodyPr>
          <a:lstStyle>
            <a:lvl1pPr>
              <a:defRPr sz="2500"/>
            </a:lvl1pPr>
          </a:lstStyle>
          <a:p>
            <a:r>
              <a:rPr lang="nl-NL"/>
              <a:t>Titel</a:t>
            </a:r>
          </a:p>
        </p:txBody>
      </p:sp>
      <p:sp>
        <p:nvSpPr>
          <p:cNvPr id="8"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pic>
        <p:nvPicPr>
          <p:cNvPr id="7" name="Picture 6">
            <a:extLst>
              <a:ext uri="{FF2B5EF4-FFF2-40B4-BE49-F238E27FC236}">
                <a16:creationId xmlns:a16="http://schemas.microsoft.com/office/drawing/2014/main" id="{E98687C2-ACD2-9D47-9939-8F75023A13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5325" y="6165306"/>
            <a:ext cx="1380363" cy="224449"/>
          </a:xfrm>
          <a:prstGeom prst="rect">
            <a:avLst/>
          </a:prstGeom>
        </p:spPr>
      </p:pic>
    </p:spTree>
    <p:extLst>
      <p:ext uri="{BB962C8B-B14F-4D97-AF65-F5344CB8AC3E}">
        <p14:creationId xmlns:p14="http://schemas.microsoft.com/office/powerpoint/2010/main" val="1965425556"/>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Grafiek">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73765"/>
          </a:xfrm>
          <a:prstGeom prst="rect">
            <a:avLst/>
          </a:prstGeom>
        </p:spPr>
      </p:pic>
      <p:sp>
        <p:nvSpPr>
          <p:cNvPr id="6" name="Rechthoek 5"/>
          <p:cNvSpPr/>
          <p:nvPr/>
        </p:nvSpPr>
        <p:spPr>
          <a:xfrm>
            <a:off x="695326" y="1773239"/>
            <a:ext cx="4716599" cy="377983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8" name="Tijdelijke aanduiding voor tekst 4"/>
          <p:cNvSpPr>
            <a:spLocks noGrp="1"/>
          </p:cNvSpPr>
          <p:nvPr>
            <p:ph type="body" sz="quarter" idx="40" hasCustomPrompt="1"/>
          </p:nvPr>
        </p:nvSpPr>
        <p:spPr>
          <a:xfrm>
            <a:off x="694798" y="1736813"/>
            <a:ext cx="4717127" cy="3960727"/>
          </a:xfrm>
        </p:spPr>
        <p:txBody>
          <a:bodyPr/>
          <a:lstStyle>
            <a:lvl1pPr marL="0" indent="0">
              <a:buClr>
                <a:schemeClr val="accent1"/>
              </a:buClr>
              <a:buFontTx/>
              <a:buNone/>
              <a:defRPr sz="2200">
                <a:solidFill>
                  <a:schemeClr val="tx1"/>
                </a:solidFill>
              </a:defRPr>
            </a:lvl1pPr>
            <a:lvl2pPr marL="12700" indent="0">
              <a:buClr>
                <a:schemeClr val="accent1"/>
              </a:buClr>
              <a:buFontTx/>
              <a:buNone/>
              <a:defRPr sz="1800">
                <a:solidFill>
                  <a:schemeClr val="tx1"/>
                </a:solidFill>
              </a:defRPr>
            </a:lvl2pPr>
            <a:lvl3pPr>
              <a:buClr>
                <a:schemeClr val="accent1"/>
              </a:buClr>
              <a:defRPr sz="1800">
                <a:solidFill>
                  <a:schemeClr val="tx1"/>
                </a:solidFill>
              </a:defRPr>
            </a:lvl3pPr>
            <a:lvl4pPr>
              <a:buClr>
                <a:schemeClr val="accent1"/>
              </a:buClr>
              <a:defRPr sz="1600">
                <a:solidFill>
                  <a:schemeClr val="tx1"/>
                </a:solidFill>
              </a:defRPr>
            </a:lvl4pPr>
          </a:lstStyle>
          <a:p>
            <a:pPr lvl="0"/>
            <a:r>
              <a:rPr lang="en-US" err="1"/>
              <a:t>Bewerken</a:t>
            </a:r>
            <a:r>
              <a:rPr lang="en-US"/>
              <a:t> van Master </a:t>
            </a:r>
            <a:r>
              <a:rPr lang="en-US" err="1"/>
              <a:t>tekststijlen</a:t>
            </a:r>
            <a:endParaRPr lang="en-US"/>
          </a:p>
          <a:p>
            <a:pPr lvl="1"/>
            <a:r>
              <a:rPr lang="nl-NL"/>
              <a:t>Tweede niveau</a:t>
            </a:r>
          </a:p>
          <a:p>
            <a:pPr lvl="2"/>
            <a:r>
              <a:rPr lang="nl-NL"/>
              <a:t>Derde niveau</a:t>
            </a:r>
          </a:p>
          <a:p>
            <a:pPr lvl="3"/>
            <a:r>
              <a:rPr lang="nl-NL"/>
              <a:t>Vierde niveau</a:t>
            </a:r>
          </a:p>
        </p:txBody>
      </p:sp>
      <p:sp>
        <p:nvSpPr>
          <p:cNvPr id="13" name="Tijdelijke aanduiding voor grafiek 4"/>
          <p:cNvSpPr>
            <a:spLocks noGrp="1"/>
          </p:cNvSpPr>
          <p:nvPr>
            <p:ph type="chart" sz="quarter" idx="39" hasCustomPrompt="1"/>
          </p:nvPr>
        </p:nvSpPr>
        <p:spPr>
          <a:xfrm>
            <a:off x="6096001" y="1736814"/>
            <a:ext cx="5397743" cy="3585959"/>
          </a:xfrm>
          <a:solidFill>
            <a:schemeClr val="bg2">
              <a:lumMod val="95000"/>
            </a:schemeClr>
          </a:solidFill>
          <a:ln>
            <a:noFill/>
          </a:ln>
        </p:spPr>
        <p:txBody>
          <a:bodyPr tIns="108000">
            <a:normAutofit/>
          </a:bodyPr>
          <a:lstStyle>
            <a:lvl1pPr marL="0" indent="0" algn="ctr">
              <a:buNone/>
              <a:defRPr sz="1800" b="0" i="0">
                <a:latin typeface="Arial" panose="020B0604020202020204" pitchFamily="34" charset="0"/>
                <a:cs typeface="Arial" panose="020B0604020202020204" pitchFamily="34" charset="0"/>
              </a:defRPr>
            </a:lvl1pPr>
          </a:lstStyle>
          <a:p>
            <a:r>
              <a:rPr lang="en-US" err="1"/>
              <a:t>Klik</a:t>
            </a:r>
            <a:r>
              <a:rPr lang="en-US"/>
              <a:t> op het </a:t>
            </a:r>
            <a:r>
              <a:rPr lang="en-US" err="1"/>
              <a:t>icoon</a:t>
            </a:r>
            <a:r>
              <a:rPr lang="en-US"/>
              <a:t> om </a:t>
            </a:r>
            <a:r>
              <a:rPr lang="en-US" err="1"/>
              <a:t>een</a:t>
            </a:r>
            <a:r>
              <a:rPr lang="en-US"/>
              <a:t> </a:t>
            </a:r>
            <a:r>
              <a:rPr lang="en-US" err="1"/>
              <a:t>grafiek</a:t>
            </a:r>
            <a:r>
              <a:rPr lang="en-US"/>
              <a:t> toe </a:t>
            </a:r>
            <a:r>
              <a:rPr lang="en-US" err="1"/>
              <a:t>te</a:t>
            </a:r>
            <a:r>
              <a:rPr lang="en-US"/>
              <a:t> </a:t>
            </a:r>
            <a:r>
              <a:rPr lang="en-US" err="1"/>
              <a:t>voegen</a:t>
            </a:r>
            <a:endParaRPr lang="nl-BE"/>
          </a:p>
        </p:txBody>
      </p:sp>
      <p:sp>
        <p:nvSpPr>
          <p:cNvPr id="7" name="Titel 6">
            <a:extLst>
              <a:ext uri="{FF2B5EF4-FFF2-40B4-BE49-F238E27FC236}">
                <a16:creationId xmlns:a16="http://schemas.microsoft.com/office/drawing/2014/main" id="{B0147F03-4158-5542-9970-03E002345AC3}"/>
              </a:ext>
            </a:extLst>
          </p:cNvPr>
          <p:cNvSpPr>
            <a:spLocks noGrp="1"/>
          </p:cNvSpPr>
          <p:nvPr>
            <p:ph type="title" hasCustomPrompt="1"/>
          </p:nvPr>
        </p:nvSpPr>
        <p:spPr/>
        <p:txBody>
          <a:bodyPr>
            <a:normAutofit/>
          </a:bodyPr>
          <a:lstStyle>
            <a:lvl1pPr>
              <a:defRPr sz="2500"/>
            </a:lvl1pPr>
          </a:lstStyle>
          <a:p>
            <a:r>
              <a:rPr lang="nl-NL"/>
              <a:t>Titel</a:t>
            </a:r>
          </a:p>
        </p:txBody>
      </p:sp>
      <p:sp>
        <p:nvSpPr>
          <p:cNvPr id="14" name="Tijdelijke aanduiding voor tekst 8">
            <a:extLst>
              <a:ext uri="{FF2B5EF4-FFF2-40B4-BE49-F238E27FC236}">
                <a16:creationId xmlns:a16="http://schemas.microsoft.com/office/drawing/2014/main" id="{5825CA2F-93D7-EF48-97F1-42696CCE0208}"/>
              </a:ext>
            </a:extLst>
          </p:cNvPr>
          <p:cNvSpPr>
            <a:spLocks noGrp="1"/>
          </p:cNvSpPr>
          <p:nvPr>
            <p:ph type="body" sz="quarter" idx="44" hasCustomPrompt="1"/>
          </p:nvPr>
        </p:nvSpPr>
        <p:spPr>
          <a:xfrm>
            <a:off x="7395047" y="5432728"/>
            <a:ext cx="2721104" cy="284749"/>
          </a:xfrm>
          <a:prstGeom prst="roundRect">
            <a:avLst/>
          </a:prstGeom>
          <a:solidFill>
            <a:schemeClr val="accent1"/>
          </a:solidFill>
        </p:spPr>
        <p:txBody>
          <a:bodyPr wrap="square" lIns="108000" tIns="36000" rIns="108000" bIns="36000" anchor="ctr">
            <a:spAutoFit/>
          </a:bodyPr>
          <a:lstStyle>
            <a:lvl1pPr algn="ctr">
              <a:defRPr sz="1200" b="0" i="0">
                <a:solidFill>
                  <a:schemeClr val="bg1"/>
                </a:solidFill>
                <a:latin typeface="Arial" panose="020B0604020202020204" pitchFamily="34" charset="0"/>
                <a:cs typeface="Arial" panose="020B0604020202020204" pitchFamily="34" charset="0"/>
              </a:defRPr>
            </a:lvl1pPr>
          </a:lstStyle>
          <a:p>
            <a:pPr lvl="0"/>
            <a:r>
              <a:rPr lang="en-US" err="1"/>
              <a:t>Bewerken</a:t>
            </a:r>
            <a:r>
              <a:rPr lang="en-US"/>
              <a:t> van Master </a:t>
            </a:r>
            <a:r>
              <a:rPr lang="en-US" err="1"/>
              <a:t>tekststijlen</a:t>
            </a:r>
            <a:endParaRPr lang="en-US"/>
          </a:p>
        </p:txBody>
      </p:sp>
      <p:sp>
        <p:nvSpPr>
          <p:cNvPr id="10"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pic>
        <p:nvPicPr>
          <p:cNvPr id="9" name="Picture 8">
            <a:extLst>
              <a:ext uri="{FF2B5EF4-FFF2-40B4-BE49-F238E27FC236}">
                <a16:creationId xmlns:a16="http://schemas.microsoft.com/office/drawing/2014/main" id="{E98687C2-ACD2-9D47-9939-8F75023A13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5325" y="6165306"/>
            <a:ext cx="1380363" cy="224449"/>
          </a:xfrm>
          <a:prstGeom prst="rect">
            <a:avLst/>
          </a:prstGeom>
        </p:spPr>
      </p:pic>
    </p:spTree>
    <p:extLst>
      <p:ext uri="{BB962C8B-B14F-4D97-AF65-F5344CB8AC3E}">
        <p14:creationId xmlns:p14="http://schemas.microsoft.com/office/powerpoint/2010/main" val="318563675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abel">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73765"/>
          </a:xfrm>
          <a:prstGeom prst="rect">
            <a:avLst/>
          </a:prstGeom>
        </p:spPr>
      </p:pic>
      <p:sp>
        <p:nvSpPr>
          <p:cNvPr id="14" name="Table Placeholder 2"/>
          <p:cNvSpPr>
            <a:spLocks noGrp="1"/>
          </p:cNvSpPr>
          <p:nvPr>
            <p:ph type="tbl" sz="quarter" idx="41" hasCustomPrompt="1"/>
          </p:nvPr>
        </p:nvSpPr>
        <p:spPr>
          <a:xfrm>
            <a:off x="695326" y="1770697"/>
            <a:ext cx="10777009" cy="3782379"/>
          </a:xfrm>
          <a:solidFill>
            <a:schemeClr val="bg2">
              <a:lumMod val="95000"/>
            </a:schemeClr>
          </a:solidFill>
        </p:spPr>
        <p:txBody>
          <a:bodyPr tIns="180000">
            <a:normAutofit/>
          </a:bodyPr>
          <a:lstStyle>
            <a:lvl1pPr algn="ctr">
              <a:defRPr sz="1800" b="0" i="0">
                <a:latin typeface="Arial" panose="020B0604020202020204" pitchFamily="34" charset="0"/>
                <a:cs typeface="Arial" panose="020B0604020202020204" pitchFamily="34" charset="0"/>
              </a:defRPr>
            </a:lvl1pPr>
          </a:lstStyle>
          <a:p>
            <a:r>
              <a:rPr lang="en-US" err="1"/>
              <a:t>Klik</a:t>
            </a:r>
            <a:r>
              <a:rPr lang="en-US"/>
              <a:t> op het </a:t>
            </a:r>
            <a:r>
              <a:rPr lang="en-US" err="1"/>
              <a:t>icoon</a:t>
            </a:r>
            <a:r>
              <a:rPr lang="en-US"/>
              <a:t> om </a:t>
            </a:r>
            <a:r>
              <a:rPr lang="en-US" err="1"/>
              <a:t>een</a:t>
            </a:r>
            <a:r>
              <a:rPr lang="en-US"/>
              <a:t> </a:t>
            </a:r>
            <a:r>
              <a:rPr lang="en-US" err="1"/>
              <a:t>tabel</a:t>
            </a:r>
            <a:r>
              <a:rPr lang="en-US"/>
              <a:t> toe </a:t>
            </a:r>
            <a:r>
              <a:rPr lang="en-US" err="1"/>
              <a:t>te</a:t>
            </a:r>
            <a:r>
              <a:rPr lang="en-US"/>
              <a:t> </a:t>
            </a:r>
            <a:r>
              <a:rPr lang="en-US" err="1"/>
              <a:t>voegen</a:t>
            </a:r>
            <a:endParaRPr lang="nl-BE"/>
          </a:p>
        </p:txBody>
      </p:sp>
      <p:sp>
        <p:nvSpPr>
          <p:cNvPr id="5" name="Titel 4">
            <a:extLst>
              <a:ext uri="{FF2B5EF4-FFF2-40B4-BE49-F238E27FC236}">
                <a16:creationId xmlns:a16="http://schemas.microsoft.com/office/drawing/2014/main" id="{EA8F4E70-B962-5947-97CA-635D9F8002CD}"/>
              </a:ext>
            </a:extLst>
          </p:cNvPr>
          <p:cNvSpPr>
            <a:spLocks noGrp="1"/>
          </p:cNvSpPr>
          <p:nvPr>
            <p:ph type="title" hasCustomPrompt="1"/>
          </p:nvPr>
        </p:nvSpPr>
        <p:spPr/>
        <p:txBody>
          <a:bodyPr/>
          <a:lstStyle/>
          <a:p>
            <a:r>
              <a:rPr lang="nl-NL"/>
              <a:t>Titel</a:t>
            </a:r>
          </a:p>
        </p:txBody>
      </p:sp>
      <p:sp>
        <p:nvSpPr>
          <p:cNvPr id="15" name="Tijdelijke aanduiding voor tekst 8">
            <a:extLst>
              <a:ext uri="{FF2B5EF4-FFF2-40B4-BE49-F238E27FC236}">
                <a16:creationId xmlns:a16="http://schemas.microsoft.com/office/drawing/2014/main" id="{171C620E-908C-894C-B138-450BE657E25E}"/>
              </a:ext>
            </a:extLst>
          </p:cNvPr>
          <p:cNvSpPr>
            <a:spLocks noGrp="1"/>
          </p:cNvSpPr>
          <p:nvPr>
            <p:ph type="body" sz="quarter" idx="45" hasCustomPrompt="1"/>
          </p:nvPr>
        </p:nvSpPr>
        <p:spPr>
          <a:xfrm>
            <a:off x="4852939" y="5432728"/>
            <a:ext cx="2486127" cy="284749"/>
          </a:xfrm>
          <a:prstGeom prst="roundRect">
            <a:avLst/>
          </a:prstGeom>
          <a:solidFill>
            <a:schemeClr val="accent1"/>
          </a:solidFill>
        </p:spPr>
        <p:txBody>
          <a:bodyPr wrap="none" lIns="108000" tIns="36000" rIns="108000" bIns="36000" anchor="ctr">
            <a:spAutoFit/>
          </a:bodyPr>
          <a:lstStyle>
            <a:lvl1pPr algn="ctr">
              <a:defRPr sz="1200" b="0" i="0">
                <a:solidFill>
                  <a:schemeClr val="bg1"/>
                </a:solidFill>
                <a:latin typeface="Arial" panose="020B0604020202020204" pitchFamily="34" charset="0"/>
                <a:cs typeface="Arial" panose="020B0604020202020204" pitchFamily="34" charset="0"/>
              </a:defRPr>
            </a:lvl1pPr>
          </a:lstStyle>
          <a:p>
            <a:pPr lvl="0"/>
            <a:r>
              <a:rPr lang="en-US" err="1"/>
              <a:t>Bewerken</a:t>
            </a:r>
            <a:r>
              <a:rPr lang="en-US"/>
              <a:t> van Master </a:t>
            </a:r>
            <a:r>
              <a:rPr lang="en-US" err="1"/>
              <a:t>tekststijlen</a:t>
            </a:r>
            <a:endParaRPr lang="en-US"/>
          </a:p>
        </p:txBody>
      </p:sp>
      <p:sp>
        <p:nvSpPr>
          <p:cNvPr id="7"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pic>
        <p:nvPicPr>
          <p:cNvPr id="8" name="Picture 7">
            <a:extLst>
              <a:ext uri="{FF2B5EF4-FFF2-40B4-BE49-F238E27FC236}">
                <a16:creationId xmlns:a16="http://schemas.microsoft.com/office/drawing/2014/main" id="{E98687C2-ACD2-9D47-9939-8F75023A13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5325" y="6165306"/>
            <a:ext cx="1380363" cy="224449"/>
          </a:xfrm>
          <a:prstGeom prst="rect">
            <a:avLst/>
          </a:prstGeom>
        </p:spPr>
      </p:pic>
    </p:spTree>
    <p:extLst>
      <p:ext uri="{BB962C8B-B14F-4D97-AF65-F5344CB8AC3E}">
        <p14:creationId xmlns:p14="http://schemas.microsoft.com/office/powerpoint/2010/main" val="20322665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Schema">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73765"/>
          </a:xfrm>
          <a:prstGeom prst="rect">
            <a:avLst/>
          </a:prstGeom>
        </p:spPr>
      </p:pic>
      <p:sp>
        <p:nvSpPr>
          <p:cNvPr id="4" name="Rechthoek 3"/>
          <p:cNvSpPr/>
          <p:nvPr/>
        </p:nvSpPr>
        <p:spPr>
          <a:xfrm>
            <a:off x="695326" y="1773238"/>
            <a:ext cx="10801351" cy="381573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1" name="SmartArt Placeholder 5"/>
          <p:cNvSpPr>
            <a:spLocks noGrp="1"/>
          </p:cNvSpPr>
          <p:nvPr>
            <p:ph type="dgm" sz="quarter" idx="41" hasCustomPrompt="1"/>
          </p:nvPr>
        </p:nvSpPr>
        <p:spPr>
          <a:xfrm>
            <a:off x="695325" y="1770695"/>
            <a:ext cx="10777011" cy="3782380"/>
          </a:xfrm>
        </p:spPr>
        <p:txBody>
          <a:bodyPr tIns="251999">
            <a:normAutofit/>
          </a:bodyPr>
          <a:lstStyle>
            <a:lvl1pPr algn="ctr">
              <a:defRPr sz="1800" b="0" i="0">
                <a:latin typeface="Arial" panose="020B0604020202020204" pitchFamily="34" charset="0"/>
                <a:cs typeface="Arial" panose="020B0604020202020204" pitchFamily="34" charset="0"/>
              </a:defRPr>
            </a:lvl1pPr>
          </a:lstStyle>
          <a:p>
            <a:r>
              <a:rPr lang="en-US" err="1"/>
              <a:t>Klik</a:t>
            </a:r>
            <a:r>
              <a:rPr lang="en-US"/>
              <a:t> op het </a:t>
            </a:r>
            <a:r>
              <a:rPr lang="en-US" err="1"/>
              <a:t>icoon</a:t>
            </a:r>
            <a:r>
              <a:rPr lang="en-US"/>
              <a:t> om </a:t>
            </a:r>
            <a:r>
              <a:rPr lang="en-US" err="1"/>
              <a:t>een</a:t>
            </a:r>
            <a:r>
              <a:rPr lang="en-US"/>
              <a:t> Smart-Art-</a:t>
            </a:r>
            <a:r>
              <a:rPr lang="en-US" err="1"/>
              <a:t>afbeelding</a:t>
            </a:r>
            <a:r>
              <a:rPr lang="en-US"/>
              <a:t> toe </a:t>
            </a:r>
            <a:r>
              <a:rPr lang="en-US" err="1"/>
              <a:t>te</a:t>
            </a:r>
            <a:r>
              <a:rPr lang="en-US"/>
              <a:t> </a:t>
            </a:r>
            <a:r>
              <a:rPr lang="en-US" err="1"/>
              <a:t>voegen</a:t>
            </a:r>
            <a:endParaRPr lang="nl-BE"/>
          </a:p>
        </p:txBody>
      </p:sp>
      <p:sp>
        <p:nvSpPr>
          <p:cNvPr id="5" name="Titel 4">
            <a:extLst>
              <a:ext uri="{FF2B5EF4-FFF2-40B4-BE49-F238E27FC236}">
                <a16:creationId xmlns:a16="http://schemas.microsoft.com/office/drawing/2014/main" id="{2F1C7F86-B191-4343-9FEF-24E21177D766}"/>
              </a:ext>
            </a:extLst>
          </p:cNvPr>
          <p:cNvSpPr>
            <a:spLocks noGrp="1"/>
          </p:cNvSpPr>
          <p:nvPr>
            <p:ph type="title" hasCustomPrompt="1"/>
          </p:nvPr>
        </p:nvSpPr>
        <p:spPr>
          <a:xfrm>
            <a:off x="695325" y="-8061"/>
            <a:ext cx="6368864" cy="1276821"/>
          </a:xfrm>
        </p:spPr>
        <p:txBody>
          <a:bodyPr/>
          <a:lstStyle/>
          <a:p>
            <a:r>
              <a:rPr lang="nl-NL"/>
              <a:t>Titel</a:t>
            </a:r>
          </a:p>
        </p:txBody>
      </p:sp>
      <p:sp>
        <p:nvSpPr>
          <p:cNvPr id="13" name="Tijdelijke aanduiding voor tekst 8">
            <a:extLst>
              <a:ext uri="{FF2B5EF4-FFF2-40B4-BE49-F238E27FC236}">
                <a16:creationId xmlns:a16="http://schemas.microsoft.com/office/drawing/2014/main" id="{BA9DFA82-9BD6-5742-AD1D-301AFC3A2C0F}"/>
              </a:ext>
            </a:extLst>
          </p:cNvPr>
          <p:cNvSpPr>
            <a:spLocks noGrp="1"/>
          </p:cNvSpPr>
          <p:nvPr>
            <p:ph type="body" sz="quarter" idx="45" hasCustomPrompt="1"/>
          </p:nvPr>
        </p:nvSpPr>
        <p:spPr>
          <a:xfrm>
            <a:off x="4852939" y="5432728"/>
            <a:ext cx="2486127" cy="284749"/>
          </a:xfrm>
          <a:prstGeom prst="roundRect">
            <a:avLst/>
          </a:prstGeom>
          <a:solidFill>
            <a:schemeClr val="accent1"/>
          </a:solidFill>
        </p:spPr>
        <p:txBody>
          <a:bodyPr wrap="none" lIns="108000" tIns="36000" rIns="108000" bIns="36000" anchor="ctr">
            <a:spAutoFit/>
          </a:bodyPr>
          <a:lstStyle>
            <a:lvl1pPr algn="ctr">
              <a:defRPr sz="1200" b="0" i="0">
                <a:solidFill>
                  <a:schemeClr val="bg1"/>
                </a:solidFill>
                <a:latin typeface="Arial" panose="020B0604020202020204" pitchFamily="34" charset="0"/>
                <a:cs typeface="Arial" panose="020B0604020202020204" pitchFamily="34" charset="0"/>
              </a:defRPr>
            </a:lvl1pPr>
          </a:lstStyle>
          <a:p>
            <a:pPr lvl="0"/>
            <a:r>
              <a:rPr lang="en-US" err="1"/>
              <a:t>Bewerken</a:t>
            </a:r>
            <a:r>
              <a:rPr lang="en-US"/>
              <a:t> van Master </a:t>
            </a:r>
            <a:r>
              <a:rPr lang="en-US" err="1"/>
              <a:t>tekststijlen</a:t>
            </a:r>
            <a:endParaRPr lang="en-US"/>
          </a:p>
        </p:txBody>
      </p:sp>
      <p:sp>
        <p:nvSpPr>
          <p:cNvPr id="9"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pic>
        <p:nvPicPr>
          <p:cNvPr id="8" name="Picture 7">
            <a:extLst>
              <a:ext uri="{FF2B5EF4-FFF2-40B4-BE49-F238E27FC236}">
                <a16:creationId xmlns:a16="http://schemas.microsoft.com/office/drawing/2014/main" id="{E98687C2-ACD2-9D47-9939-8F75023A13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5325" y="6165306"/>
            <a:ext cx="1380363" cy="224449"/>
          </a:xfrm>
          <a:prstGeom prst="rect">
            <a:avLst/>
          </a:prstGeom>
        </p:spPr>
      </p:pic>
    </p:spTree>
    <p:extLst>
      <p:ext uri="{BB962C8B-B14F-4D97-AF65-F5344CB8AC3E}">
        <p14:creationId xmlns:p14="http://schemas.microsoft.com/office/powerpoint/2010/main" val="39955716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Vast bee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86021D6-FC8A-0846-A71B-2B3CAA36B3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 y="0"/>
            <a:ext cx="9806717" cy="6858000"/>
          </a:xfrm>
          <a:prstGeom prst="rect">
            <a:avLst/>
          </a:prstGeom>
        </p:spPr>
      </p:pic>
      <p:sp>
        <p:nvSpPr>
          <p:cNvPr id="6" name="Tijdelijke aanduiding voor tekst 4">
            <a:extLst>
              <a:ext uri="{FF2B5EF4-FFF2-40B4-BE49-F238E27FC236}">
                <a16:creationId xmlns:a16="http://schemas.microsoft.com/office/drawing/2014/main" id="{6894D6B1-A2F6-3D45-B58B-91115021F71B}"/>
              </a:ext>
            </a:extLst>
          </p:cNvPr>
          <p:cNvSpPr>
            <a:spLocks noGrp="1"/>
          </p:cNvSpPr>
          <p:nvPr>
            <p:ph type="body" sz="quarter" idx="10" hasCustomPrompt="1"/>
          </p:nvPr>
        </p:nvSpPr>
        <p:spPr>
          <a:xfrm>
            <a:off x="0" y="0"/>
            <a:ext cx="12192000" cy="6858000"/>
          </a:xfrm>
          <a:blipFill>
            <a:blip r:embed="rId3"/>
            <a:stretch>
              <a:fillRect/>
            </a:stretch>
          </a:blipFill>
        </p:spPr>
        <p:txBody>
          <a:bodyPr>
            <a:normAutofit/>
          </a:bodyPr>
          <a:lstStyle>
            <a:lvl1pPr>
              <a:defRPr sz="800"/>
            </a:lvl1pPr>
          </a:lstStyle>
          <a:p>
            <a:pPr lvl="0"/>
            <a:r>
              <a:rPr lang="nl-NL"/>
              <a:t>    </a:t>
            </a:r>
          </a:p>
        </p:txBody>
      </p:sp>
      <p:sp>
        <p:nvSpPr>
          <p:cNvPr id="9" name="Tijdelijke aanduiding voor tekst 5">
            <a:extLst>
              <a:ext uri="{FF2B5EF4-FFF2-40B4-BE49-F238E27FC236}">
                <a16:creationId xmlns:a16="http://schemas.microsoft.com/office/drawing/2014/main" id="{2BE7A8FB-735E-BF42-A87B-20F10F0698C1}"/>
              </a:ext>
            </a:extLst>
          </p:cNvPr>
          <p:cNvSpPr>
            <a:spLocks noGrp="1"/>
          </p:cNvSpPr>
          <p:nvPr>
            <p:ph type="body" sz="quarter" idx="46" hasCustomPrompt="1"/>
          </p:nvPr>
        </p:nvSpPr>
        <p:spPr>
          <a:xfrm>
            <a:off x="10433109" y="5950292"/>
            <a:ext cx="1098187" cy="604800"/>
          </a:xfrm>
          <a:blipFill>
            <a:blip r:embed="rId4"/>
            <a:stretch>
              <a:fillRect/>
            </a:stretch>
          </a:blipFill>
        </p:spPr>
        <p:txBody>
          <a:bodyPr>
            <a:normAutofit/>
          </a:bodyPr>
          <a:lstStyle>
            <a:lvl1pPr>
              <a:defRPr sz="800"/>
            </a:lvl1pPr>
          </a:lstStyle>
          <a:p>
            <a:pPr lvl="0"/>
            <a:r>
              <a:rPr lang="nl-NL"/>
              <a:t> </a:t>
            </a:r>
          </a:p>
        </p:txBody>
      </p:sp>
    </p:spTree>
    <p:extLst>
      <p:ext uri="{BB962C8B-B14F-4D97-AF65-F5344CB8AC3E}">
        <p14:creationId xmlns:p14="http://schemas.microsoft.com/office/powerpoint/2010/main" val="783110195"/>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Beeld - layout 1">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E98A0008-9E15-624E-BC79-3B161B1BE587}"/>
              </a:ext>
            </a:extLst>
          </p:cNvPr>
          <p:cNvSpPr>
            <a:spLocks noGrp="1"/>
          </p:cNvSpPr>
          <p:nvPr>
            <p:ph type="pic" sz="quarter" idx="47" hasCustomPrompt="1"/>
          </p:nvPr>
        </p:nvSpPr>
        <p:spPr>
          <a:xfrm>
            <a:off x="-209006" y="-117566"/>
            <a:ext cx="12610012" cy="7093132"/>
          </a:xfrm>
        </p:spPr>
        <p:txBody>
          <a:bodyPr lIns="576000" tIns="468000" rIns="288000">
            <a:normAutofit/>
          </a:bodyPr>
          <a:lstStyle>
            <a:lvl1pPr>
              <a:defRPr sz="1400">
                <a:latin typeface="+mn-lt"/>
                <a:sym typeface="Wingdings" pitchFamily="2" charset="2"/>
              </a:defRPr>
            </a:lvl1pPr>
          </a:lstStyle>
          <a:p>
            <a:r>
              <a:rPr lang="nl-NL"/>
              <a:t>Klik op de buitenrand en ga naar het menu ‘Invoegen’  ‘afbeelding'</a:t>
            </a:r>
          </a:p>
        </p:txBody>
      </p:sp>
      <p:sp>
        <p:nvSpPr>
          <p:cNvPr id="6" name="Tijdelijke aanduiding voor tekst 4">
            <a:extLst>
              <a:ext uri="{FF2B5EF4-FFF2-40B4-BE49-F238E27FC236}">
                <a16:creationId xmlns:a16="http://schemas.microsoft.com/office/drawing/2014/main" id="{6894D6B1-A2F6-3D45-B58B-91115021F71B}"/>
              </a:ext>
            </a:extLst>
          </p:cNvPr>
          <p:cNvSpPr>
            <a:spLocks noGrp="1"/>
          </p:cNvSpPr>
          <p:nvPr>
            <p:ph type="body" sz="quarter" idx="10" hasCustomPrompt="1"/>
          </p:nvPr>
        </p:nvSpPr>
        <p:spPr>
          <a:xfrm>
            <a:off x="0" y="0"/>
            <a:ext cx="12192000" cy="6858000"/>
          </a:xfrm>
          <a:blipFill>
            <a:blip r:embed="rId2"/>
            <a:stretch>
              <a:fillRect/>
            </a:stretch>
          </a:blipFill>
        </p:spPr>
        <p:txBody>
          <a:bodyPr>
            <a:normAutofit/>
          </a:bodyPr>
          <a:lstStyle>
            <a:lvl1pPr>
              <a:defRPr sz="800"/>
            </a:lvl1pPr>
          </a:lstStyle>
          <a:p>
            <a:pPr lvl="0"/>
            <a:r>
              <a:rPr lang="nl-NL"/>
              <a:t>    </a:t>
            </a:r>
          </a:p>
        </p:txBody>
      </p:sp>
      <p:sp>
        <p:nvSpPr>
          <p:cNvPr id="5" name="Tijdelijke aanduiding voor tekst 5">
            <a:extLst>
              <a:ext uri="{FF2B5EF4-FFF2-40B4-BE49-F238E27FC236}">
                <a16:creationId xmlns:a16="http://schemas.microsoft.com/office/drawing/2014/main" id="{B3F05048-3600-2C47-A0B3-3B904CBE3D4D}"/>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spTree>
    <p:extLst>
      <p:ext uri="{BB962C8B-B14F-4D97-AF65-F5344CB8AC3E}">
        <p14:creationId xmlns:p14="http://schemas.microsoft.com/office/powerpoint/2010/main" val="3401422089"/>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Beeld - layout 2">
    <p:spTree>
      <p:nvGrpSpPr>
        <p:cNvPr id="1" name=""/>
        <p:cNvGrpSpPr/>
        <p:nvPr/>
      </p:nvGrpSpPr>
      <p:grpSpPr>
        <a:xfrm>
          <a:off x="0" y="0"/>
          <a:ext cx="0" cy="0"/>
          <a:chOff x="0" y="0"/>
          <a:chExt cx="0" cy="0"/>
        </a:xfrm>
      </p:grpSpPr>
      <p:sp>
        <p:nvSpPr>
          <p:cNvPr id="10" name="Tijdelijke aanduiding voor afbeelding 2">
            <a:extLst>
              <a:ext uri="{FF2B5EF4-FFF2-40B4-BE49-F238E27FC236}">
                <a16:creationId xmlns:a16="http://schemas.microsoft.com/office/drawing/2014/main" id="{C5F6DBDC-D039-E543-83E3-BC1E7283B5F6}"/>
              </a:ext>
            </a:extLst>
          </p:cNvPr>
          <p:cNvSpPr>
            <a:spLocks noGrp="1"/>
          </p:cNvSpPr>
          <p:nvPr>
            <p:ph type="pic" sz="quarter" idx="47" hasCustomPrompt="1"/>
          </p:nvPr>
        </p:nvSpPr>
        <p:spPr>
          <a:xfrm>
            <a:off x="-209006" y="-117566"/>
            <a:ext cx="12610012" cy="7093132"/>
          </a:xfrm>
        </p:spPr>
        <p:txBody>
          <a:bodyPr lIns="576000" tIns="468000" rIns="288000">
            <a:normAutofit/>
          </a:bodyPr>
          <a:lstStyle>
            <a:lvl1pPr marL="0" marR="0" indent="0" algn="ctr" defTabSz="914377" rtl="0" eaLnBrk="1" fontAlgn="auto" latinLnBrk="0" hangingPunct="1">
              <a:lnSpc>
                <a:spcPct val="100000"/>
              </a:lnSpc>
              <a:spcBef>
                <a:spcPct val="20000"/>
              </a:spcBef>
              <a:spcAft>
                <a:spcPts val="0"/>
              </a:spcAft>
              <a:buClr>
                <a:srgbClr val="00B4FF"/>
              </a:buClr>
              <a:buSzTx/>
              <a:buFont typeface="Arial" pitchFamily="34" charset="0"/>
              <a:buNone/>
              <a:tabLst/>
              <a:defRPr sz="1400">
                <a:latin typeface="+mn-lt"/>
                <a:sym typeface="Wingdings" pitchFamily="2" charset="2"/>
              </a:defRPr>
            </a:lvl1pPr>
          </a:lstStyle>
          <a:p>
            <a:pPr marL="0" marR="0" lvl="0" indent="0" algn="ctr" defTabSz="914377" rtl="0" eaLnBrk="1" fontAlgn="auto" latinLnBrk="0" hangingPunct="1">
              <a:lnSpc>
                <a:spcPct val="100000"/>
              </a:lnSpc>
              <a:spcBef>
                <a:spcPct val="20000"/>
              </a:spcBef>
              <a:spcAft>
                <a:spcPts val="0"/>
              </a:spcAft>
              <a:buClr>
                <a:srgbClr val="00B4FF"/>
              </a:buClr>
              <a:buSzTx/>
              <a:buFont typeface="Arial" pitchFamily="34" charset="0"/>
              <a:buNone/>
              <a:tabLst/>
              <a:defRPr/>
            </a:pPr>
            <a:r>
              <a:rPr lang="nl-NL"/>
              <a:t>Klik op de buitenrand en ga naar het menu ‘Invoegen’  ‘afbeelding’</a:t>
            </a:r>
          </a:p>
        </p:txBody>
      </p:sp>
      <p:sp>
        <p:nvSpPr>
          <p:cNvPr id="4" name="Tijdelijke aanduiding voor tekst 4">
            <a:extLst>
              <a:ext uri="{FF2B5EF4-FFF2-40B4-BE49-F238E27FC236}">
                <a16:creationId xmlns:a16="http://schemas.microsoft.com/office/drawing/2014/main" id="{F2E5779B-C9E6-E84E-9861-63BBFBF66FE2}"/>
              </a:ext>
            </a:extLst>
          </p:cNvPr>
          <p:cNvSpPr>
            <a:spLocks noGrp="1"/>
          </p:cNvSpPr>
          <p:nvPr>
            <p:ph type="body" sz="quarter" idx="10" hasCustomPrompt="1"/>
          </p:nvPr>
        </p:nvSpPr>
        <p:spPr>
          <a:xfrm>
            <a:off x="0" y="0"/>
            <a:ext cx="12192000" cy="6858000"/>
          </a:xfrm>
          <a:blipFill>
            <a:blip r:embed="rId2"/>
            <a:stretch>
              <a:fillRect/>
            </a:stretch>
          </a:blipFill>
        </p:spPr>
        <p:txBody>
          <a:bodyPr>
            <a:normAutofit/>
          </a:bodyPr>
          <a:lstStyle>
            <a:lvl1pPr>
              <a:defRPr sz="800"/>
            </a:lvl1pPr>
          </a:lstStyle>
          <a:p>
            <a:pPr lvl="0"/>
            <a:r>
              <a:rPr lang="nl-NL"/>
              <a:t>    </a:t>
            </a:r>
          </a:p>
        </p:txBody>
      </p:sp>
      <p:sp>
        <p:nvSpPr>
          <p:cNvPr id="6" name="Tijdelijke aanduiding voor tekst 5">
            <a:extLst>
              <a:ext uri="{FF2B5EF4-FFF2-40B4-BE49-F238E27FC236}">
                <a16:creationId xmlns:a16="http://schemas.microsoft.com/office/drawing/2014/main" id="{4AB518A6-651A-7F4B-BE7B-AC48818518E6}"/>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spTree>
    <p:extLst>
      <p:ext uri="{BB962C8B-B14F-4D97-AF65-F5344CB8AC3E}">
        <p14:creationId xmlns:p14="http://schemas.microsoft.com/office/powerpoint/2010/main" val="3426187972"/>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Beeld - layout 3">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59704BD9-8AF6-DF45-AB4E-3C288F603932}"/>
              </a:ext>
            </a:extLst>
          </p:cNvPr>
          <p:cNvSpPr>
            <a:spLocks noGrp="1"/>
          </p:cNvSpPr>
          <p:nvPr>
            <p:ph type="pic" sz="quarter" idx="47" hasCustomPrompt="1"/>
          </p:nvPr>
        </p:nvSpPr>
        <p:spPr>
          <a:xfrm>
            <a:off x="-209006" y="-117566"/>
            <a:ext cx="12610012" cy="7093132"/>
          </a:xfrm>
        </p:spPr>
        <p:txBody>
          <a:bodyPr lIns="576000" tIns="468000" rIns="288000">
            <a:normAutofit/>
          </a:bodyPr>
          <a:lstStyle>
            <a:lvl1pPr marL="0" marR="0" indent="0" algn="ctr" defTabSz="914377" rtl="0" eaLnBrk="1" fontAlgn="auto" latinLnBrk="0" hangingPunct="1">
              <a:lnSpc>
                <a:spcPct val="100000"/>
              </a:lnSpc>
              <a:spcBef>
                <a:spcPct val="20000"/>
              </a:spcBef>
              <a:spcAft>
                <a:spcPts val="0"/>
              </a:spcAft>
              <a:buClr>
                <a:srgbClr val="00B4FF"/>
              </a:buClr>
              <a:buSzTx/>
              <a:buFont typeface="Arial" pitchFamily="34" charset="0"/>
              <a:buNone/>
              <a:tabLst/>
              <a:defRPr sz="1400">
                <a:latin typeface="+mn-lt"/>
                <a:sym typeface="Wingdings" pitchFamily="2" charset="2"/>
              </a:defRPr>
            </a:lvl1pPr>
          </a:lstStyle>
          <a:p>
            <a:pPr marL="0" marR="0" lvl="0" indent="0" algn="ctr" defTabSz="914377" rtl="0" eaLnBrk="1" fontAlgn="auto" latinLnBrk="0" hangingPunct="1">
              <a:lnSpc>
                <a:spcPct val="100000"/>
              </a:lnSpc>
              <a:spcBef>
                <a:spcPct val="20000"/>
              </a:spcBef>
              <a:spcAft>
                <a:spcPts val="0"/>
              </a:spcAft>
              <a:buClr>
                <a:srgbClr val="00B4FF"/>
              </a:buClr>
              <a:buSzTx/>
              <a:buFont typeface="Arial" pitchFamily="34" charset="0"/>
              <a:buNone/>
              <a:tabLst/>
              <a:defRPr/>
            </a:pPr>
            <a:r>
              <a:rPr lang="nl-NL"/>
              <a:t>Klik op de buitenrand en ga naar het menu ‘Invoegen’  ‘afbeelding’</a:t>
            </a:r>
          </a:p>
          <a:p>
            <a:endParaRPr lang="nl-NL"/>
          </a:p>
        </p:txBody>
      </p:sp>
      <p:sp>
        <p:nvSpPr>
          <p:cNvPr id="5" name="Tijdelijke aanduiding voor tekst 4">
            <a:extLst>
              <a:ext uri="{FF2B5EF4-FFF2-40B4-BE49-F238E27FC236}">
                <a16:creationId xmlns:a16="http://schemas.microsoft.com/office/drawing/2014/main" id="{CF5D3E66-58B9-3147-AE43-CF71B0502A1F}"/>
              </a:ext>
            </a:extLst>
          </p:cNvPr>
          <p:cNvSpPr>
            <a:spLocks noGrp="1"/>
          </p:cNvSpPr>
          <p:nvPr>
            <p:ph type="body" sz="quarter" idx="10" hasCustomPrompt="1"/>
          </p:nvPr>
        </p:nvSpPr>
        <p:spPr>
          <a:xfrm>
            <a:off x="0" y="0"/>
            <a:ext cx="12192000" cy="6858000"/>
          </a:xfrm>
          <a:blipFill>
            <a:blip r:embed="rId2"/>
            <a:stretch>
              <a:fillRect/>
            </a:stretch>
          </a:blipFill>
        </p:spPr>
        <p:txBody>
          <a:bodyPr>
            <a:normAutofit/>
          </a:bodyPr>
          <a:lstStyle>
            <a:lvl1pPr>
              <a:defRPr sz="800"/>
            </a:lvl1pPr>
          </a:lstStyle>
          <a:p>
            <a:pPr lvl="0"/>
            <a:r>
              <a:rPr lang="nl-NL"/>
              <a:t>    </a:t>
            </a:r>
          </a:p>
        </p:txBody>
      </p:sp>
      <p:sp>
        <p:nvSpPr>
          <p:cNvPr id="6" name="Tijdelijke aanduiding voor tekst 5">
            <a:extLst>
              <a:ext uri="{FF2B5EF4-FFF2-40B4-BE49-F238E27FC236}">
                <a16:creationId xmlns:a16="http://schemas.microsoft.com/office/drawing/2014/main" id="{A9AC4611-7A82-A047-80A4-9616A69934F1}"/>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spTree>
    <p:extLst>
      <p:ext uri="{BB962C8B-B14F-4D97-AF65-F5344CB8AC3E}">
        <p14:creationId xmlns:p14="http://schemas.microsoft.com/office/powerpoint/2010/main" val="3825272551"/>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Lege indelin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pic>
        <p:nvPicPr>
          <p:cNvPr id="5" name="Picture 4">
            <a:extLst>
              <a:ext uri="{FF2B5EF4-FFF2-40B4-BE49-F238E27FC236}">
                <a16:creationId xmlns:a16="http://schemas.microsoft.com/office/drawing/2014/main" id="{E98687C2-ACD2-9D47-9939-8F75023A13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5325" y="6165306"/>
            <a:ext cx="1380363" cy="224449"/>
          </a:xfrm>
          <a:prstGeom prst="rect">
            <a:avLst/>
          </a:prstGeom>
        </p:spPr>
      </p:pic>
    </p:spTree>
    <p:extLst>
      <p:ext uri="{BB962C8B-B14F-4D97-AF65-F5344CB8AC3E}">
        <p14:creationId xmlns:p14="http://schemas.microsoft.com/office/powerpoint/2010/main" val="2360938338"/>
      </p:ext>
    </p:extLst>
  </p:cSld>
  <p:clrMapOvr>
    <a:masterClrMapping/>
  </p:clrMapOvr>
  <p:extLst>
    <p:ext uri="{DCECCB84-F9BA-43D5-87BE-67443E8EF086}">
      <p15:sldGuideLst xmlns:p15="http://schemas.microsoft.com/office/powerpoint/2012/main">
        <p15:guide id="5" pos="3840">
          <p15:clr>
            <a:srgbClr val="FBAE40"/>
          </p15:clr>
        </p15:guide>
        <p15:guide id="6" pos="1345">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Quote - layout 1">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p:cNvSpPr txBox="1"/>
          <p:nvPr/>
        </p:nvSpPr>
        <p:spPr>
          <a:xfrm>
            <a:off x="1007437" y="4437112"/>
            <a:ext cx="184731" cy="369332"/>
          </a:xfrm>
          <a:prstGeom prst="rect">
            <a:avLst/>
          </a:prstGeom>
          <a:noFill/>
        </p:spPr>
        <p:txBody>
          <a:bodyPr wrap="none" rtlCol="0">
            <a:spAutoFit/>
          </a:bodyPr>
          <a:lstStyle/>
          <a:p>
            <a:endParaRPr lang="nl-BE" sz="1800"/>
          </a:p>
        </p:txBody>
      </p:sp>
      <p:sp>
        <p:nvSpPr>
          <p:cNvPr id="4" name="Titel 6">
            <a:extLst>
              <a:ext uri="{FF2B5EF4-FFF2-40B4-BE49-F238E27FC236}">
                <a16:creationId xmlns:a16="http://schemas.microsoft.com/office/drawing/2014/main" id="{98A0A2B4-3099-3B43-92C4-32658B547C29}"/>
              </a:ext>
            </a:extLst>
          </p:cNvPr>
          <p:cNvSpPr>
            <a:spLocks noGrp="1"/>
          </p:cNvSpPr>
          <p:nvPr>
            <p:ph type="title" hasCustomPrompt="1"/>
          </p:nvPr>
        </p:nvSpPr>
        <p:spPr>
          <a:xfrm>
            <a:off x="5123893" y="1686207"/>
            <a:ext cx="4768953" cy="2739040"/>
          </a:xfrm>
        </p:spPr>
        <p:txBody>
          <a:bodyPr anchor="ctr" anchorCtr="0">
            <a:spAutoFit/>
          </a:bodyPr>
          <a:lstStyle>
            <a:lvl1pPr algn="l">
              <a:lnSpc>
                <a:spcPts val="3000"/>
              </a:lnSpc>
              <a:defRPr lang="nl-NL" sz="2500" b="0" i="0" baseline="0" smtClean="0">
                <a:solidFill>
                  <a:schemeClr val="accent1"/>
                </a:solidFill>
                <a:effectLst/>
              </a:defRPr>
            </a:lvl1pPr>
          </a:lstStyle>
          <a:p>
            <a:r>
              <a:rPr lang="nl-NL"/>
              <a:t>Quote Ed </a:t>
            </a:r>
            <a:r>
              <a:rPr lang="nl-NL" err="1"/>
              <a:t>enihil</a:t>
            </a:r>
            <a:r>
              <a:rPr lang="nl-NL"/>
              <a:t> et </a:t>
            </a:r>
            <a:r>
              <a:rPr lang="nl-NL" err="1"/>
              <a:t>landicabores</a:t>
            </a:r>
            <a:r>
              <a:rPr lang="nl-NL"/>
              <a:t> </a:t>
            </a:r>
            <a:r>
              <a:rPr lang="nl-NL" err="1"/>
              <a:t>autem</a:t>
            </a:r>
            <a:r>
              <a:rPr lang="nl-NL"/>
              <a:t> </a:t>
            </a:r>
            <a:r>
              <a:rPr lang="nl-NL" err="1"/>
              <a:t>eosandis</a:t>
            </a:r>
            <a:r>
              <a:rPr lang="nl-NL"/>
              <a:t> </a:t>
            </a:r>
            <a:r>
              <a:rPr lang="nl-NL" err="1"/>
              <a:t>doluptur</a:t>
            </a:r>
            <a:r>
              <a:rPr lang="nl-NL"/>
              <a:t> </a:t>
            </a:r>
            <a:r>
              <a:rPr lang="nl-NL" err="1"/>
              <a:t>sit</a:t>
            </a:r>
            <a:r>
              <a:rPr lang="nl-NL"/>
              <a:t>, in </a:t>
            </a:r>
            <a:r>
              <a:rPr lang="nl-NL" err="1"/>
              <a:t>nus</a:t>
            </a:r>
            <a:r>
              <a:rPr lang="nl-NL"/>
              <a:t> </a:t>
            </a:r>
            <a:r>
              <a:rPr lang="nl-NL" err="1"/>
              <a:t>eaquam</a:t>
            </a:r>
            <a:r>
              <a:rPr lang="nl-NL"/>
              <a:t> </a:t>
            </a:r>
            <a:r>
              <a:rPr lang="nl-NL" err="1"/>
              <a:t>facerum</a:t>
            </a:r>
            <a:r>
              <a:rPr lang="nl-NL"/>
              <a:t> </a:t>
            </a:r>
            <a:r>
              <a:rPr lang="nl-NL" err="1"/>
              <a:t>volorum</a:t>
            </a:r>
            <a:r>
              <a:rPr lang="nl-NL"/>
              <a:t> re </a:t>
            </a:r>
            <a:r>
              <a:rPr lang="nl-NL" err="1"/>
              <a:t>cusdae</a:t>
            </a:r>
            <a:r>
              <a:rPr lang="nl-NL"/>
              <a:t> </a:t>
            </a:r>
            <a:r>
              <a:rPr lang="nl-NL" err="1"/>
              <a:t>endis</a:t>
            </a:r>
            <a:r>
              <a:rPr lang="nl-NL"/>
              <a:t> </a:t>
            </a:r>
            <a:r>
              <a:rPr lang="nl-NL" err="1"/>
              <a:t>utem</a:t>
            </a:r>
            <a:r>
              <a:rPr lang="nl-NL"/>
              <a:t> </a:t>
            </a:r>
            <a:r>
              <a:rPr lang="nl-NL" err="1"/>
              <a:t>harum</a:t>
            </a:r>
            <a:r>
              <a:rPr lang="nl-NL"/>
              <a:t> </a:t>
            </a:r>
            <a:r>
              <a:rPr lang="nl-NL" err="1"/>
              <a:t>andipsae</a:t>
            </a:r>
            <a:r>
              <a:rPr lang="nl-NL"/>
              <a:t> </a:t>
            </a:r>
            <a:r>
              <a:rPr lang="nl-NL" err="1"/>
              <a:t>porio</a:t>
            </a:r>
            <a:r>
              <a:rPr lang="nl-NL"/>
              <a:t>. </a:t>
            </a:r>
            <a:endParaRPr lang="nl-BE"/>
          </a:p>
        </p:txBody>
      </p:sp>
      <p:sp>
        <p:nvSpPr>
          <p:cNvPr id="6" name="Tijdelijke aanduiding voor tekst 5">
            <a:extLst>
              <a:ext uri="{FF2B5EF4-FFF2-40B4-BE49-F238E27FC236}">
                <a16:creationId xmlns:a16="http://schemas.microsoft.com/office/drawing/2014/main" id="{3397865B-F627-A04D-BC95-D11C91A1D414}"/>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spTree>
    <p:extLst>
      <p:ext uri="{BB962C8B-B14F-4D97-AF65-F5344CB8AC3E}">
        <p14:creationId xmlns:p14="http://schemas.microsoft.com/office/powerpoint/2010/main" val="3579477329"/>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Hoofdstukdia_1">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noFill/>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7" name="Titel 6"/>
          <p:cNvSpPr>
            <a:spLocks noGrp="1"/>
          </p:cNvSpPr>
          <p:nvPr>
            <p:ph type="title" hasCustomPrompt="1"/>
          </p:nvPr>
        </p:nvSpPr>
        <p:spPr>
          <a:xfrm>
            <a:off x="301094" y="2362765"/>
            <a:ext cx="9696402" cy="1143000"/>
          </a:xfrm>
        </p:spPr>
        <p:txBody>
          <a:bodyPr anchor="b">
            <a:noAutofit/>
          </a:bodyPr>
          <a:lstStyle>
            <a:lvl1pPr algn="ctr">
              <a:lnSpc>
                <a:spcPts val="6000"/>
              </a:lnSpc>
              <a:defRPr lang="nl-NL" sz="4000" b="0" i="0" baseline="0" smtClean="0">
                <a:solidFill>
                  <a:schemeClr val="accent1"/>
                </a:solidFill>
                <a:effectLst/>
              </a:defRPr>
            </a:lvl1pPr>
          </a:lstStyle>
          <a:p>
            <a:r>
              <a:rPr lang="nl-NL" dirty="0"/>
              <a:t>Hoofdstuk</a:t>
            </a:r>
            <a:endParaRPr lang="nl-BE" dirty="0"/>
          </a:p>
        </p:txBody>
      </p:sp>
      <p:sp>
        <p:nvSpPr>
          <p:cNvPr id="3" name="Tijdelijke aanduiding voor tekst 2">
            <a:extLst>
              <a:ext uri="{FF2B5EF4-FFF2-40B4-BE49-F238E27FC236}">
                <a16:creationId xmlns:a16="http://schemas.microsoft.com/office/drawing/2014/main" id="{A485F092-F87F-1742-9C8F-318814C8B9BE}"/>
              </a:ext>
            </a:extLst>
          </p:cNvPr>
          <p:cNvSpPr>
            <a:spLocks noGrp="1"/>
          </p:cNvSpPr>
          <p:nvPr>
            <p:ph type="body" sz="quarter" idx="14" hasCustomPrompt="1"/>
          </p:nvPr>
        </p:nvSpPr>
        <p:spPr>
          <a:xfrm>
            <a:off x="1703512" y="3505765"/>
            <a:ext cx="6912966" cy="2232025"/>
          </a:xfrm>
        </p:spPr>
        <p:txBody>
          <a:bodyPr>
            <a:normAutofit/>
          </a:bodyPr>
          <a:lstStyle>
            <a:lvl1pPr algn="ctr">
              <a:defRPr sz="2800" b="0" i="0">
                <a:latin typeface="+mn-lt"/>
              </a:defRPr>
            </a:lvl1pPr>
          </a:lstStyle>
          <a:p>
            <a:pPr lvl="0"/>
            <a:r>
              <a:rPr lang="en-US" dirty="0" err="1"/>
              <a:t>Bewerken</a:t>
            </a:r>
            <a:r>
              <a:rPr lang="en-US" dirty="0"/>
              <a:t> van Master </a:t>
            </a:r>
            <a:r>
              <a:rPr lang="en-US" dirty="0" err="1"/>
              <a:t>tekststijlen</a:t>
            </a:r>
            <a:endParaRPr lang="en-US" dirty="0"/>
          </a:p>
        </p:txBody>
      </p:sp>
      <p:sp>
        <p:nvSpPr>
          <p:cNvPr id="9" name="Tijdelijke aanduiding voor tekst 5">
            <a:extLst>
              <a:ext uri="{FF2B5EF4-FFF2-40B4-BE49-F238E27FC236}">
                <a16:creationId xmlns:a16="http://schemas.microsoft.com/office/drawing/2014/main" id="{2B5F5018-7BAA-B248-B7E6-BD14819B87A0}"/>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8"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Quote - layout 2">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p:cNvSpPr txBox="1"/>
          <p:nvPr/>
        </p:nvSpPr>
        <p:spPr>
          <a:xfrm>
            <a:off x="1007437" y="4437112"/>
            <a:ext cx="184731" cy="369332"/>
          </a:xfrm>
          <a:prstGeom prst="rect">
            <a:avLst/>
          </a:prstGeom>
          <a:noFill/>
        </p:spPr>
        <p:txBody>
          <a:bodyPr wrap="none" rtlCol="0">
            <a:spAutoFit/>
          </a:bodyPr>
          <a:lstStyle/>
          <a:p>
            <a:endParaRPr lang="nl-BE" sz="1800"/>
          </a:p>
        </p:txBody>
      </p:sp>
      <p:sp>
        <p:nvSpPr>
          <p:cNvPr id="4" name="Titel 6">
            <a:extLst>
              <a:ext uri="{FF2B5EF4-FFF2-40B4-BE49-F238E27FC236}">
                <a16:creationId xmlns:a16="http://schemas.microsoft.com/office/drawing/2014/main" id="{6ACFFAD8-9582-0C40-AE52-461991E6C3D5}"/>
              </a:ext>
            </a:extLst>
          </p:cNvPr>
          <p:cNvSpPr>
            <a:spLocks noGrp="1"/>
          </p:cNvSpPr>
          <p:nvPr>
            <p:ph type="title" hasCustomPrompt="1"/>
          </p:nvPr>
        </p:nvSpPr>
        <p:spPr>
          <a:xfrm>
            <a:off x="3684561" y="2151875"/>
            <a:ext cx="4768953" cy="2739040"/>
          </a:xfrm>
        </p:spPr>
        <p:txBody>
          <a:bodyPr anchor="ctr" anchorCtr="0">
            <a:spAutoFit/>
          </a:bodyPr>
          <a:lstStyle>
            <a:lvl1pPr algn="l">
              <a:lnSpc>
                <a:spcPts val="3000"/>
              </a:lnSpc>
              <a:defRPr lang="nl-NL" sz="2500" b="0" i="0" baseline="0" smtClean="0">
                <a:solidFill>
                  <a:schemeClr val="accent1"/>
                </a:solidFill>
                <a:effectLst/>
              </a:defRPr>
            </a:lvl1pPr>
          </a:lstStyle>
          <a:p>
            <a:r>
              <a:rPr lang="nl-NL"/>
              <a:t>Quote Ed </a:t>
            </a:r>
            <a:r>
              <a:rPr lang="nl-NL" err="1"/>
              <a:t>enihil</a:t>
            </a:r>
            <a:r>
              <a:rPr lang="nl-NL"/>
              <a:t> et </a:t>
            </a:r>
            <a:r>
              <a:rPr lang="nl-NL" err="1"/>
              <a:t>landicabores</a:t>
            </a:r>
            <a:r>
              <a:rPr lang="nl-NL"/>
              <a:t> </a:t>
            </a:r>
            <a:r>
              <a:rPr lang="nl-NL" err="1"/>
              <a:t>autem</a:t>
            </a:r>
            <a:r>
              <a:rPr lang="nl-NL"/>
              <a:t> </a:t>
            </a:r>
            <a:r>
              <a:rPr lang="nl-NL" err="1"/>
              <a:t>eosandis</a:t>
            </a:r>
            <a:r>
              <a:rPr lang="nl-NL"/>
              <a:t> </a:t>
            </a:r>
            <a:r>
              <a:rPr lang="nl-NL" err="1"/>
              <a:t>doluptur</a:t>
            </a:r>
            <a:r>
              <a:rPr lang="nl-NL"/>
              <a:t> </a:t>
            </a:r>
            <a:r>
              <a:rPr lang="nl-NL" err="1"/>
              <a:t>sit</a:t>
            </a:r>
            <a:r>
              <a:rPr lang="nl-NL"/>
              <a:t>, in </a:t>
            </a:r>
            <a:r>
              <a:rPr lang="nl-NL" err="1"/>
              <a:t>nus</a:t>
            </a:r>
            <a:r>
              <a:rPr lang="nl-NL"/>
              <a:t> </a:t>
            </a:r>
            <a:r>
              <a:rPr lang="nl-NL" err="1"/>
              <a:t>eaquam</a:t>
            </a:r>
            <a:r>
              <a:rPr lang="nl-NL"/>
              <a:t> </a:t>
            </a:r>
            <a:r>
              <a:rPr lang="nl-NL" err="1"/>
              <a:t>facerum</a:t>
            </a:r>
            <a:r>
              <a:rPr lang="nl-NL"/>
              <a:t> </a:t>
            </a:r>
            <a:r>
              <a:rPr lang="nl-NL" err="1"/>
              <a:t>volorum</a:t>
            </a:r>
            <a:r>
              <a:rPr lang="nl-NL"/>
              <a:t> re </a:t>
            </a:r>
            <a:r>
              <a:rPr lang="nl-NL" err="1"/>
              <a:t>cusdae</a:t>
            </a:r>
            <a:r>
              <a:rPr lang="nl-NL"/>
              <a:t> </a:t>
            </a:r>
            <a:r>
              <a:rPr lang="nl-NL" err="1"/>
              <a:t>endis</a:t>
            </a:r>
            <a:r>
              <a:rPr lang="nl-NL"/>
              <a:t> </a:t>
            </a:r>
            <a:r>
              <a:rPr lang="nl-NL" err="1"/>
              <a:t>utem</a:t>
            </a:r>
            <a:r>
              <a:rPr lang="nl-NL"/>
              <a:t> </a:t>
            </a:r>
            <a:r>
              <a:rPr lang="nl-NL" err="1"/>
              <a:t>harum</a:t>
            </a:r>
            <a:r>
              <a:rPr lang="nl-NL"/>
              <a:t> </a:t>
            </a:r>
            <a:r>
              <a:rPr lang="nl-NL" err="1"/>
              <a:t>andipsae</a:t>
            </a:r>
            <a:r>
              <a:rPr lang="nl-NL"/>
              <a:t> </a:t>
            </a:r>
            <a:r>
              <a:rPr lang="nl-NL" err="1"/>
              <a:t>porio</a:t>
            </a:r>
            <a:r>
              <a:rPr lang="nl-NL"/>
              <a:t>. </a:t>
            </a:r>
            <a:endParaRPr lang="nl-BE"/>
          </a:p>
        </p:txBody>
      </p:sp>
      <p:sp>
        <p:nvSpPr>
          <p:cNvPr id="6" name="Tijdelijke aanduiding voor tekst 5">
            <a:extLst>
              <a:ext uri="{FF2B5EF4-FFF2-40B4-BE49-F238E27FC236}">
                <a16:creationId xmlns:a16="http://schemas.microsoft.com/office/drawing/2014/main" id="{E9BC8C28-37AA-0C44-A708-92F0D5B1D0A0}"/>
              </a:ext>
            </a:extLst>
          </p:cNvPr>
          <p:cNvSpPr>
            <a:spLocks noGrp="1"/>
          </p:cNvSpPr>
          <p:nvPr>
            <p:ph type="body" sz="quarter" idx="46" hasCustomPrompt="1"/>
          </p:nvPr>
        </p:nvSpPr>
        <p:spPr>
          <a:xfrm>
            <a:off x="10398489" y="6042839"/>
            <a:ext cx="1098187" cy="604800"/>
          </a:xfrm>
          <a:blipFill>
            <a:blip r:embed="rId3"/>
            <a:stretch>
              <a:fillRect/>
            </a:stretch>
          </a:blipFill>
        </p:spPr>
        <p:txBody>
          <a:bodyPr>
            <a:normAutofit/>
          </a:bodyPr>
          <a:lstStyle>
            <a:lvl1pPr>
              <a:defRPr sz="800"/>
            </a:lvl1pPr>
          </a:lstStyle>
          <a:p>
            <a:pPr lvl="0"/>
            <a:r>
              <a:rPr lang="nl-NL"/>
              <a:t> </a:t>
            </a:r>
          </a:p>
        </p:txBody>
      </p:sp>
    </p:spTree>
    <p:extLst>
      <p:ext uri="{BB962C8B-B14F-4D97-AF65-F5344CB8AC3E}">
        <p14:creationId xmlns:p14="http://schemas.microsoft.com/office/powerpoint/2010/main" val="971869737"/>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Quote - layout 3">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p:cNvSpPr txBox="1"/>
          <p:nvPr/>
        </p:nvSpPr>
        <p:spPr>
          <a:xfrm>
            <a:off x="1007437" y="4437112"/>
            <a:ext cx="184731" cy="369332"/>
          </a:xfrm>
          <a:prstGeom prst="rect">
            <a:avLst/>
          </a:prstGeom>
          <a:noFill/>
        </p:spPr>
        <p:txBody>
          <a:bodyPr wrap="none" rtlCol="0">
            <a:spAutoFit/>
          </a:bodyPr>
          <a:lstStyle/>
          <a:p>
            <a:endParaRPr lang="nl-BE" sz="1800"/>
          </a:p>
        </p:txBody>
      </p:sp>
      <p:sp>
        <p:nvSpPr>
          <p:cNvPr id="6" name="Titel 6">
            <a:extLst>
              <a:ext uri="{FF2B5EF4-FFF2-40B4-BE49-F238E27FC236}">
                <a16:creationId xmlns:a16="http://schemas.microsoft.com/office/drawing/2014/main" id="{B0ED251F-DAE9-A445-B43A-D169257084CD}"/>
              </a:ext>
            </a:extLst>
          </p:cNvPr>
          <p:cNvSpPr>
            <a:spLocks noGrp="1"/>
          </p:cNvSpPr>
          <p:nvPr>
            <p:ph type="title" hasCustomPrompt="1"/>
          </p:nvPr>
        </p:nvSpPr>
        <p:spPr>
          <a:xfrm>
            <a:off x="3599893" y="1686207"/>
            <a:ext cx="4768953" cy="2739040"/>
          </a:xfrm>
        </p:spPr>
        <p:txBody>
          <a:bodyPr anchor="ctr" anchorCtr="0">
            <a:spAutoFit/>
          </a:bodyPr>
          <a:lstStyle>
            <a:lvl1pPr algn="l">
              <a:lnSpc>
                <a:spcPts val="3000"/>
              </a:lnSpc>
              <a:defRPr lang="nl-NL" sz="2500" b="0" i="0" baseline="0" smtClean="0">
                <a:solidFill>
                  <a:schemeClr val="accent1"/>
                </a:solidFill>
                <a:effectLst/>
              </a:defRPr>
            </a:lvl1pPr>
          </a:lstStyle>
          <a:p>
            <a:r>
              <a:rPr lang="nl-NL"/>
              <a:t>Quote Ed </a:t>
            </a:r>
            <a:r>
              <a:rPr lang="nl-NL" err="1"/>
              <a:t>enihil</a:t>
            </a:r>
            <a:r>
              <a:rPr lang="nl-NL"/>
              <a:t> et </a:t>
            </a:r>
            <a:r>
              <a:rPr lang="nl-NL" err="1"/>
              <a:t>landicabores</a:t>
            </a:r>
            <a:r>
              <a:rPr lang="nl-NL"/>
              <a:t> </a:t>
            </a:r>
            <a:r>
              <a:rPr lang="nl-NL" err="1"/>
              <a:t>autem</a:t>
            </a:r>
            <a:r>
              <a:rPr lang="nl-NL"/>
              <a:t> </a:t>
            </a:r>
            <a:r>
              <a:rPr lang="nl-NL" err="1"/>
              <a:t>eosandis</a:t>
            </a:r>
            <a:r>
              <a:rPr lang="nl-NL"/>
              <a:t> </a:t>
            </a:r>
            <a:r>
              <a:rPr lang="nl-NL" err="1"/>
              <a:t>doluptur</a:t>
            </a:r>
            <a:r>
              <a:rPr lang="nl-NL"/>
              <a:t> </a:t>
            </a:r>
            <a:r>
              <a:rPr lang="nl-NL" err="1"/>
              <a:t>sit</a:t>
            </a:r>
            <a:r>
              <a:rPr lang="nl-NL"/>
              <a:t>, in </a:t>
            </a:r>
            <a:r>
              <a:rPr lang="nl-NL" err="1"/>
              <a:t>nus</a:t>
            </a:r>
            <a:r>
              <a:rPr lang="nl-NL"/>
              <a:t> </a:t>
            </a:r>
            <a:r>
              <a:rPr lang="nl-NL" err="1"/>
              <a:t>eaquam</a:t>
            </a:r>
            <a:r>
              <a:rPr lang="nl-NL"/>
              <a:t> </a:t>
            </a:r>
            <a:r>
              <a:rPr lang="nl-NL" err="1"/>
              <a:t>facerum</a:t>
            </a:r>
            <a:r>
              <a:rPr lang="nl-NL"/>
              <a:t> </a:t>
            </a:r>
            <a:r>
              <a:rPr lang="nl-NL" err="1"/>
              <a:t>volorum</a:t>
            </a:r>
            <a:r>
              <a:rPr lang="nl-NL"/>
              <a:t> re </a:t>
            </a:r>
            <a:r>
              <a:rPr lang="nl-NL" err="1"/>
              <a:t>cusdae</a:t>
            </a:r>
            <a:r>
              <a:rPr lang="nl-NL"/>
              <a:t> </a:t>
            </a:r>
            <a:r>
              <a:rPr lang="nl-NL" err="1"/>
              <a:t>endis</a:t>
            </a:r>
            <a:r>
              <a:rPr lang="nl-NL"/>
              <a:t> </a:t>
            </a:r>
            <a:r>
              <a:rPr lang="nl-NL" err="1"/>
              <a:t>utem</a:t>
            </a:r>
            <a:r>
              <a:rPr lang="nl-NL"/>
              <a:t> </a:t>
            </a:r>
            <a:r>
              <a:rPr lang="nl-NL" err="1"/>
              <a:t>harum</a:t>
            </a:r>
            <a:r>
              <a:rPr lang="nl-NL"/>
              <a:t> </a:t>
            </a:r>
            <a:r>
              <a:rPr lang="nl-NL" err="1"/>
              <a:t>andipsae</a:t>
            </a:r>
            <a:r>
              <a:rPr lang="nl-NL"/>
              <a:t> </a:t>
            </a:r>
            <a:r>
              <a:rPr lang="nl-NL" err="1"/>
              <a:t>porio</a:t>
            </a:r>
            <a:r>
              <a:rPr lang="nl-NL"/>
              <a:t>. </a:t>
            </a:r>
            <a:endParaRPr lang="nl-BE"/>
          </a:p>
        </p:txBody>
      </p:sp>
      <p:sp>
        <p:nvSpPr>
          <p:cNvPr id="4" name="Tijdelijke aanduiding voor tekst 5">
            <a:extLst>
              <a:ext uri="{FF2B5EF4-FFF2-40B4-BE49-F238E27FC236}">
                <a16:creationId xmlns:a16="http://schemas.microsoft.com/office/drawing/2014/main" id="{CA32C16D-7A78-7942-8E62-8E40833472F3}"/>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spTree>
    <p:extLst>
      <p:ext uri="{BB962C8B-B14F-4D97-AF65-F5344CB8AC3E}">
        <p14:creationId xmlns:p14="http://schemas.microsoft.com/office/powerpoint/2010/main" val="1230669008"/>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Quote - layout 4">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p:cNvSpPr txBox="1"/>
          <p:nvPr/>
        </p:nvSpPr>
        <p:spPr>
          <a:xfrm>
            <a:off x="1007437" y="4437112"/>
            <a:ext cx="184731" cy="369332"/>
          </a:xfrm>
          <a:prstGeom prst="rect">
            <a:avLst/>
          </a:prstGeom>
          <a:noFill/>
        </p:spPr>
        <p:txBody>
          <a:bodyPr wrap="none" rtlCol="0">
            <a:spAutoFit/>
          </a:bodyPr>
          <a:lstStyle/>
          <a:p>
            <a:endParaRPr lang="nl-BE" sz="1800"/>
          </a:p>
        </p:txBody>
      </p:sp>
      <p:sp>
        <p:nvSpPr>
          <p:cNvPr id="4" name="Titel 6">
            <a:extLst>
              <a:ext uri="{FF2B5EF4-FFF2-40B4-BE49-F238E27FC236}">
                <a16:creationId xmlns:a16="http://schemas.microsoft.com/office/drawing/2014/main" id="{B1E3E910-64B7-2B49-A579-49CE0656C2D0}"/>
              </a:ext>
            </a:extLst>
          </p:cNvPr>
          <p:cNvSpPr>
            <a:spLocks noGrp="1"/>
          </p:cNvSpPr>
          <p:nvPr>
            <p:ph type="title" hasCustomPrompt="1"/>
          </p:nvPr>
        </p:nvSpPr>
        <p:spPr>
          <a:xfrm>
            <a:off x="3160332" y="2326497"/>
            <a:ext cx="5885077" cy="1952500"/>
          </a:xfrm>
        </p:spPr>
        <p:txBody>
          <a:bodyPr anchor="ctr" anchorCtr="0">
            <a:spAutoFit/>
          </a:bodyPr>
          <a:lstStyle>
            <a:lvl1pPr algn="l">
              <a:lnSpc>
                <a:spcPts val="3000"/>
              </a:lnSpc>
              <a:defRPr lang="nl-NL" sz="2500" b="0" i="0" baseline="0" smtClean="0">
                <a:solidFill>
                  <a:schemeClr val="bg1"/>
                </a:solidFill>
                <a:effectLst/>
              </a:defRPr>
            </a:lvl1pPr>
          </a:lstStyle>
          <a:p>
            <a:r>
              <a:rPr lang="nl-NL"/>
              <a:t>Quote Ed </a:t>
            </a:r>
            <a:r>
              <a:rPr lang="nl-NL" err="1"/>
              <a:t>enihil</a:t>
            </a:r>
            <a:r>
              <a:rPr lang="nl-NL"/>
              <a:t> et </a:t>
            </a:r>
            <a:r>
              <a:rPr lang="nl-NL" err="1"/>
              <a:t>landicabores</a:t>
            </a:r>
            <a:r>
              <a:rPr lang="nl-NL"/>
              <a:t> </a:t>
            </a:r>
            <a:r>
              <a:rPr lang="nl-NL" err="1"/>
              <a:t>autem</a:t>
            </a:r>
            <a:r>
              <a:rPr lang="nl-NL"/>
              <a:t> </a:t>
            </a:r>
            <a:r>
              <a:rPr lang="nl-NL" err="1"/>
              <a:t>eosandis</a:t>
            </a:r>
            <a:r>
              <a:rPr lang="nl-NL"/>
              <a:t> </a:t>
            </a:r>
            <a:r>
              <a:rPr lang="nl-NL" err="1"/>
              <a:t>doluptur</a:t>
            </a:r>
            <a:r>
              <a:rPr lang="nl-NL"/>
              <a:t> </a:t>
            </a:r>
            <a:r>
              <a:rPr lang="nl-NL" err="1"/>
              <a:t>sit</a:t>
            </a:r>
            <a:r>
              <a:rPr lang="nl-NL"/>
              <a:t>, in </a:t>
            </a:r>
            <a:r>
              <a:rPr lang="nl-NL" err="1"/>
              <a:t>nus</a:t>
            </a:r>
            <a:r>
              <a:rPr lang="nl-NL"/>
              <a:t> </a:t>
            </a:r>
            <a:r>
              <a:rPr lang="nl-NL" err="1"/>
              <a:t>eaquam</a:t>
            </a:r>
            <a:r>
              <a:rPr lang="nl-NL"/>
              <a:t> </a:t>
            </a:r>
            <a:r>
              <a:rPr lang="nl-NL" err="1"/>
              <a:t>facerum</a:t>
            </a:r>
            <a:r>
              <a:rPr lang="nl-NL"/>
              <a:t> </a:t>
            </a:r>
            <a:r>
              <a:rPr lang="nl-NL" err="1"/>
              <a:t>volorum</a:t>
            </a:r>
            <a:r>
              <a:rPr lang="nl-NL"/>
              <a:t> re </a:t>
            </a:r>
            <a:r>
              <a:rPr lang="nl-NL" err="1"/>
              <a:t>cusdae</a:t>
            </a:r>
            <a:r>
              <a:rPr lang="nl-NL"/>
              <a:t> </a:t>
            </a:r>
            <a:r>
              <a:rPr lang="nl-NL" err="1"/>
              <a:t>endis</a:t>
            </a:r>
            <a:r>
              <a:rPr lang="nl-NL"/>
              <a:t> </a:t>
            </a:r>
            <a:r>
              <a:rPr lang="nl-NL" err="1"/>
              <a:t>utem</a:t>
            </a:r>
            <a:r>
              <a:rPr lang="nl-NL"/>
              <a:t> </a:t>
            </a:r>
            <a:r>
              <a:rPr lang="nl-NL" err="1"/>
              <a:t>harum</a:t>
            </a:r>
            <a:r>
              <a:rPr lang="nl-NL"/>
              <a:t> </a:t>
            </a:r>
            <a:r>
              <a:rPr lang="nl-NL" err="1"/>
              <a:t>andipsae</a:t>
            </a:r>
            <a:r>
              <a:rPr lang="nl-NL"/>
              <a:t> </a:t>
            </a:r>
            <a:r>
              <a:rPr lang="nl-NL" err="1"/>
              <a:t>porio</a:t>
            </a:r>
            <a:r>
              <a:rPr lang="nl-NL"/>
              <a:t>. </a:t>
            </a:r>
            <a:endParaRPr lang="nl-BE"/>
          </a:p>
        </p:txBody>
      </p:sp>
      <p:sp>
        <p:nvSpPr>
          <p:cNvPr id="6" name="Tijdelijke aanduiding voor tekst 5">
            <a:extLst>
              <a:ext uri="{FF2B5EF4-FFF2-40B4-BE49-F238E27FC236}">
                <a16:creationId xmlns:a16="http://schemas.microsoft.com/office/drawing/2014/main" id="{E098D39A-2E7F-7746-911D-507B13CEEE04}"/>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spTree>
    <p:extLst>
      <p:ext uri="{BB962C8B-B14F-4D97-AF65-F5344CB8AC3E}">
        <p14:creationId xmlns:p14="http://schemas.microsoft.com/office/powerpoint/2010/main" val="1589007572"/>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Vragen">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p:cNvSpPr txBox="1"/>
          <p:nvPr/>
        </p:nvSpPr>
        <p:spPr>
          <a:xfrm>
            <a:off x="1007437" y="4437112"/>
            <a:ext cx="184731" cy="369332"/>
          </a:xfrm>
          <a:prstGeom prst="rect">
            <a:avLst/>
          </a:prstGeom>
          <a:noFill/>
        </p:spPr>
        <p:txBody>
          <a:bodyPr wrap="none" rtlCol="0">
            <a:spAutoFit/>
          </a:bodyPr>
          <a:lstStyle/>
          <a:p>
            <a:endParaRPr lang="nl-BE" sz="1800"/>
          </a:p>
        </p:txBody>
      </p:sp>
      <p:sp>
        <p:nvSpPr>
          <p:cNvPr id="2" name="Rechthoek 1">
            <a:extLst>
              <a:ext uri="{FF2B5EF4-FFF2-40B4-BE49-F238E27FC236}">
                <a16:creationId xmlns:a16="http://schemas.microsoft.com/office/drawing/2014/main" id="{FADF7419-7527-234D-868C-2D2020B17452}"/>
              </a:ext>
            </a:extLst>
          </p:cNvPr>
          <p:cNvSpPr/>
          <p:nvPr/>
        </p:nvSpPr>
        <p:spPr>
          <a:xfrm>
            <a:off x="3057427" y="2834305"/>
            <a:ext cx="6096000" cy="1200329"/>
          </a:xfrm>
          <a:prstGeom prst="rect">
            <a:avLst/>
          </a:prstGeom>
        </p:spPr>
        <p:txBody>
          <a:bodyPr anchor="ctr">
            <a:spAutoFit/>
          </a:bodyPr>
          <a:lstStyle/>
          <a:p>
            <a:pPr algn="ctr"/>
            <a:r>
              <a:rPr kumimoji="0" lang="nl-NL" sz="3600" b="0" i="0" u="none" strike="noStrike" kern="1200" cap="none" spc="0" normalizeH="0" baseline="0" noProof="0">
                <a:ln>
                  <a:noFill/>
                </a:ln>
                <a:solidFill>
                  <a:srgbClr val="7842A4"/>
                </a:solidFill>
                <a:effectLst/>
                <a:uLnTx/>
                <a:uFillTx/>
                <a:latin typeface="Arial Black" panose="020B0A04020102020204"/>
                <a:ea typeface="+mj-ea"/>
                <a:cs typeface="+mj-cs"/>
              </a:rPr>
              <a:t>Vragen of</a:t>
            </a:r>
            <a:br>
              <a:rPr kumimoji="0" lang="nl-NL" sz="3600" b="0" i="0" u="none" strike="noStrike" kern="1200" cap="none" spc="0" normalizeH="0" baseline="0" noProof="0">
                <a:ln>
                  <a:noFill/>
                </a:ln>
                <a:solidFill>
                  <a:srgbClr val="7842A4"/>
                </a:solidFill>
                <a:effectLst/>
                <a:uLnTx/>
                <a:uFillTx/>
                <a:latin typeface="Arial Black" panose="020B0A04020102020204"/>
                <a:ea typeface="+mj-ea"/>
                <a:cs typeface="+mj-cs"/>
              </a:rPr>
            </a:br>
            <a:r>
              <a:rPr kumimoji="0" lang="nl-NL" sz="3600" b="0" i="0" u="none" strike="noStrike" kern="1200" cap="none" spc="0" normalizeH="0" baseline="0" noProof="0">
                <a:ln>
                  <a:noFill/>
                </a:ln>
                <a:solidFill>
                  <a:srgbClr val="7842A4"/>
                </a:solidFill>
                <a:effectLst/>
                <a:uLnTx/>
                <a:uFillTx/>
                <a:latin typeface="Arial Black" panose="020B0A04020102020204"/>
                <a:ea typeface="+mj-ea"/>
                <a:cs typeface="+mj-cs"/>
              </a:rPr>
              <a:t>opmerkingen?</a:t>
            </a:r>
            <a:endParaRPr lang="nl-NL" sz="2800"/>
          </a:p>
        </p:txBody>
      </p:sp>
      <p:sp>
        <p:nvSpPr>
          <p:cNvPr id="4" name="Tijdelijke aanduiding voor tekst 5">
            <a:extLst>
              <a:ext uri="{FF2B5EF4-FFF2-40B4-BE49-F238E27FC236}">
                <a16:creationId xmlns:a16="http://schemas.microsoft.com/office/drawing/2014/main" id="{CADA7D27-3B41-B140-AE58-A4A39801283A}"/>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spTree>
    <p:extLst>
      <p:ext uri="{BB962C8B-B14F-4D97-AF65-F5344CB8AC3E}">
        <p14:creationId xmlns:p14="http://schemas.microsoft.com/office/powerpoint/2010/main" val="3894522434"/>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1_Hoofdstukdia_5">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Slide Number Placeholder 7"/>
          <p:cNvSpPr>
            <a:spLocks noGrp="1"/>
          </p:cNvSpPr>
          <p:nvPr>
            <p:ph type="sldNum" sz="quarter" idx="47"/>
          </p:nvPr>
        </p:nvSpPr>
        <p:spPr>
          <a:xfrm>
            <a:off x="0" y="6070130"/>
            <a:ext cx="695325" cy="365125"/>
          </a:xfrm>
        </p:spPr>
        <p:txBody>
          <a:bodyPr/>
          <a:lstStyle/>
          <a:p>
            <a:fld id="{FD962AB9-5768-4255-A3FA-5EBB85A48394}" type="slidenum">
              <a:rPr lang="fr-BE" smtClean="0"/>
              <a:t>‹nr.›</a:t>
            </a:fld>
            <a:endParaRPr lang="fr-BE"/>
          </a:p>
        </p:txBody>
      </p:sp>
      <p:sp>
        <p:nvSpPr>
          <p:cNvPr id="5" name="Tijdelijke aanduiding voor tekst 5">
            <a:extLst>
              <a:ext uri="{FF2B5EF4-FFF2-40B4-BE49-F238E27FC236}">
                <a16:creationId xmlns:a16="http://schemas.microsoft.com/office/drawing/2014/main" id="{4C105FBD-696D-41F2-BEB1-ECF06636D6C3}"/>
              </a:ext>
            </a:extLst>
          </p:cNvPr>
          <p:cNvSpPr>
            <a:spLocks noGrp="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spTree>
    <p:extLst>
      <p:ext uri="{BB962C8B-B14F-4D97-AF65-F5344CB8AC3E}">
        <p14:creationId xmlns:p14="http://schemas.microsoft.com/office/powerpoint/2010/main" val="17838694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3" orient="horz" pos="48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1_Titel en tekst">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73765"/>
          </a:xfrm>
          <a:prstGeom prst="rect">
            <a:avLst/>
          </a:prstGeom>
        </p:spPr>
      </p:pic>
      <p:sp>
        <p:nvSpPr>
          <p:cNvPr id="3" name="Titel 2">
            <a:extLst>
              <a:ext uri="{FF2B5EF4-FFF2-40B4-BE49-F238E27FC236}">
                <a16:creationId xmlns:a16="http://schemas.microsoft.com/office/drawing/2014/main" id="{5610A2C1-E515-3F44-BB22-C5331D9D4BCF}"/>
              </a:ext>
            </a:extLst>
          </p:cNvPr>
          <p:cNvSpPr>
            <a:spLocks noGrp="1"/>
          </p:cNvSpPr>
          <p:nvPr>
            <p:ph type="title" hasCustomPrompt="1"/>
          </p:nvPr>
        </p:nvSpPr>
        <p:spPr>
          <a:xfrm>
            <a:off x="695324" y="-8061"/>
            <a:ext cx="10800000" cy="1276821"/>
          </a:xfrm>
        </p:spPr>
        <p:txBody>
          <a:bodyPr>
            <a:normAutofit/>
          </a:bodyPr>
          <a:lstStyle>
            <a:lvl1pPr>
              <a:defRPr sz="2500"/>
            </a:lvl1pPr>
          </a:lstStyle>
          <a:p>
            <a:r>
              <a:rPr lang="nl-NL"/>
              <a:t>Titel</a:t>
            </a:r>
          </a:p>
        </p:txBody>
      </p:sp>
      <p:sp>
        <p:nvSpPr>
          <p:cNvPr id="8" name="Slide Number Placeholder 7"/>
          <p:cNvSpPr>
            <a:spLocks noGrp="1"/>
          </p:cNvSpPr>
          <p:nvPr>
            <p:ph type="sldNum" sz="quarter" idx="47"/>
          </p:nvPr>
        </p:nvSpPr>
        <p:spPr>
          <a:xfrm>
            <a:off x="0" y="6070130"/>
            <a:ext cx="695325" cy="365125"/>
          </a:xfrm>
        </p:spPr>
        <p:txBody>
          <a:bodyPr/>
          <a:lstStyle/>
          <a:p>
            <a:fld id="{FD962AB9-5768-4255-A3FA-5EBB85A48394}" type="slidenum">
              <a:rPr lang="fr-BE" smtClean="0"/>
              <a:t>‹nr.›</a:t>
            </a:fld>
            <a:endParaRPr lang="fr-BE"/>
          </a:p>
        </p:txBody>
      </p:sp>
      <p:sp>
        <p:nvSpPr>
          <p:cNvPr id="9" name="Tijdelijke aanduiding voor tekst 5">
            <a:extLst>
              <a:ext uri="{FF2B5EF4-FFF2-40B4-BE49-F238E27FC236}">
                <a16:creationId xmlns:a16="http://schemas.microsoft.com/office/drawing/2014/main" id="{F512843B-2F88-4CD8-B04E-E44588A5CFEC}"/>
              </a:ext>
            </a:extLst>
          </p:cNvPr>
          <p:cNvSpPr>
            <a:spLocks noGrp="1" noChangeAspect="1"/>
          </p:cNvSpPr>
          <p:nvPr>
            <p:ph type="body" sz="quarter" idx="46" hasCustomPrompt="1"/>
          </p:nvPr>
        </p:nvSpPr>
        <p:spPr>
          <a:xfrm>
            <a:off x="10433109" y="5950292"/>
            <a:ext cx="1098187" cy="604800"/>
          </a:xfrm>
          <a:blipFill>
            <a:blip r:embed="rId3"/>
            <a:stretch>
              <a:fillRect/>
            </a:stretch>
          </a:blipFill>
        </p:spPr>
        <p:txBody>
          <a:bodyPr>
            <a:normAutofit/>
          </a:bodyPr>
          <a:lstStyle>
            <a:lvl1pPr>
              <a:defRPr sz="800"/>
            </a:lvl1pPr>
          </a:lstStyle>
          <a:p>
            <a:pPr lvl="0"/>
            <a:r>
              <a:rPr lang="nl-NL"/>
              <a:t> </a:t>
            </a:r>
          </a:p>
        </p:txBody>
      </p:sp>
      <p:pic>
        <p:nvPicPr>
          <p:cNvPr id="10" name="Picture 9">
            <a:extLst>
              <a:ext uri="{FF2B5EF4-FFF2-40B4-BE49-F238E27FC236}">
                <a16:creationId xmlns:a16="http://schemas.microsoft.com/office/drawing/2014/main" id="{4B70FD04-D5A7-4691-A8A6-605F833DF63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5325" y="6165306"/>
            <a:ext cx="1380363" cy="224449"/>
          </a:xfrm>
          <a:prstGeom prst="rect">
            <a:avLst/>
          </a:prstGeom>
        </p:spPr>
      </p:pic>
    </p:spTree>
    <p:extLst>
      <p:ext uri="{BB962C8B-B14F-4D97-AF65-F5344CB8AC3E}">
        <p14:creationId xmlns:p14="http://schemas.microsoft.com/office/powerpoint/2010/main" val="31048079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5"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3_Titel en tekst">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73765"/>
          </a:xfrm>
          <a:prstGeom prst="rect">
            <a:avLst/>
          </a:prstGeom>
        </p:spPr>
      </p:pic>
      <p:sp>
        <p:nvSpPr>
          <p:cNvPr id="3" name="Titel 2">
            <a:extLst>
              <a:ext uri="{FF2B5EF4-FFF2-40B4-BE49-F238E27FC236}">
                <a16:creationId xmlns:a16="http://schemas.microsoft.com/office/drawing/2014/main" id="{5610A2C1-E515-3F44-BB22-C5331D9D4BCF}"/>
              </a:ext>
            </a:extLst>
          </p:cNvPr>
          <p:cNvSpPr>
            <a:spLocks noGrp="1"/>
          </p:cNvSpPr>
          <p:nvPr>
            <p:ph type="title" hasCustomPrompt="1"/>
          </p:nvPr>
        </p:nvSpPr>
        <p:spPr/>
        <p:txBody>
          <a:bodyPr>
            <a:normAutofit/>
          </a:bodyPr>
          <a:lstStyle>
            <a:lvl1pPr>
              <a:defRPr sz="2500"/>
            </a:lvl1pPr>
          </a:lstStyle>
          <a:p>
            <a:r>
              <a:rPr lang="nl-NL"/>
              <a:t>Titel</a:t>
            </a:r>
          </a:p>
        </p:txBody>
      </p:sp>
      <p:sp>
        <p:nvSpPr>
          <p:cNvPr id="8" name="Slide Number Placeholder 7"/>
          <p:cNvSpPr>
            <a:spLocks noGrp="1"/>
          </p:cNvSpPr>
          <p:nvPr>
            <p:ph type="sldNum" sz="quarter" idx="47"/>
          </p:nvPr>
        </p:nvSpPr>
        <p:spPr>
          <a:xfrm>
            <a:off x="0" y="6070130"/>
            <a:ext cx="695325" cy="365125"/>
          </a:xfrm>
        </p:spPr>
        <p:txBody>
          <a:bodyPr/>
          <a:lstStyle/>
          <a:p>
            <a:fld id="{FD962AB9-5768-4255-A3FA-5EBB85A48394}" type="slidenum">
              <a:rPr lang="fr-BE" smtClean="0"/>
              <a:t>‹nr.›</a:t>
            </a:fld>
            <a:endParaRPr lang="fr-BE"/>
          </a:p>
        </p:txBody>
      </p:sp>
    </p:spTree>
    <p:extLst>
      <p:ext uri="{BB962C8B-B14F-4D97-AF65-F5344CB8AC3E}">
        <p14:creationId xmlns:p14="http://schemas.microsoft.com/office/powerpoint/2010/main" val="11176887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5"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2_Titel en teks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10A2C1-E515-3F44-BB22-C5331D9D4BCF}"/>
              </a:ext>
            </a:extLst>
          </p:cNvPr>
          <p:cNvSpPr>
            <a:spLocks noGrp="1"/>
          </p:cNvSpPr>
          <p:nvPr>
            <p:ph type="title" hasCustomPrompt="1"/>
          </p:nvPr>
        </p:nvSpPr>
        <p:spPr/>
        <p:txBody>
          <a:bodyPr>
            <a:normAutofit/>
          </a:bodyPr>
          <a:lstStyle>
            <a:lvl1pPr>
              <a:defRPr sz="2500"/>
            </a:lvl1pPr>
          </a:lstStyle>
          <a:p>
            <a:r>
              <a:rPr lang="nl-NL"/>
              <a:t>Titel</a:t>
            </a:r>
          </a:p>
        </p:txBody>
      </p:sp>
      <p:sp>
        <p:nvSpPr>
          <p:cNvPr id="8" name="Slide Number Placeholder 7"/>
          <p:cNvSpPr>
            <a:spLocks noGrp="1"/>
          </p:cNvSpPr>
          <p:nvPr>
            <p:ph type="sldNum" sz="quarter" idx="47"/>
          </p:nvPr>
        </p:nvSpPr>
        <p:spPr>
          <a:xfrm>
            <a:off x="0" y="6070130"/>
            <a:ext cx="695325" cy="365125"/>
          </a:xfrm>
        </p:spPr>
        <p:txBody>
          <a:bodyPr/>
          <a:lstStyle/>
          <a:p>
            <a:fld id="{FD962AB9-5768-4255-A3FA-5EBB85A48394}" type="slidenum">
              <a:rPr lang="fr-BE" smtClean="0"/>
              <a:t>‹nr.›</a:t>
            </a:fld>
            <a:endParaRPr lang="fr-BE"/>
          </a:p>
        </p:txBody>
      </p:sp>
      <p:sp>
        <p:nvSpPr>
          <p:cNvPr id="9" name="Tijdelijke aanduiding voor tekst 5">
            <a:extLst>
              <a:ext uri="{FF2B5EF4-FFF2-40B4-BE49-F238E27FC236}">
                <a16:creationId xmlns:a16="http://schemas.microsoft.com/office/drawing/2014/main" id="{BB2D04DB-A752-494B-8C6B-BBB489D1C63A}"/>
              </a:ext>
            </a:extLst>
          </p:cNvPr>
          <p:cNvSpPr>
            <a:spLocks noGrp="1" noChangeAspect="1"/>
          </p:cNvSpPr>
          <p:nvPr>
            <p:ph type="body" sz="quarter" idx="46" hasCustomPrompt="1"/>
          </p:nvPr>
        </p:nvSpPr>
        <p:spPr>
          <a:xfrm>
            <a:off x="10433109" y="5950292"/>
            <a:ext cx="1098187" cy="604800"/>
          </a:xfrm>
          <a:blipFill>
            <a:blip r:embed="rId2"/>
            <a:stretch>
              <a:fillRect/>
            </a:stretch>
          </a:blipFill>
        </p:spPr>
        <p:txBody>
          <a:bodyPr>
            <a:normAutofit/>
          </a:bodyPr>
          <a:lstStyle>
            <a:lvl1pPr>
              <a:defRPr sz="800"/>
            </a:lvl1pPr>
          </a:lstStyle>
          <a:p>
            <a:pPr lvl="0"/>
            <a:r>
              <a:rPr lang="nl-NL"/>
              <a:t> </a:t>
            </a:r>
          </a:p>
        </p:txBody>
      </p:sp>
      <p:pic>
        <p:nvPicPr>
          <p:cNvPr id="10" name="Picture 9">
            <a:extLst>
              <a:ext uri="{FF2B5EF4-FFF2-40B4-BE49-F238E27FC236}">
                <a16:creationId xmlns:a16="http://schemas.microsoft.com/office/drawing/2014/main" id="{3F12BA61-BBFD-457F-8E33-AC770AEBF4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325" y="6165306"/>
            <a:ext cx="1380363" cy="224449"/>
          </a:xfrm>
          <a:prstGeom prst="rect">
            <a:avLst/>
          </a:prstGeom>
        </p:spPr>
      </p:pic>
    </p:spTree>
    <p:extLst>
      <p:ext uri="{BB962C8B-B14F-4D97-AF65-F5344CB8AC3E}">
        <p14:creationId xmlns:p14="http://schemas.microsoft.com/office/powerpoint/2010/main" val="6002724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5"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02396EA-59DB-4824-A400-19F8BA19E2E7}"/>
              </a:ext>
            </a:extLst>
          </p:cNvPr>
          <p:cNvSpPr>
            <a:spLocks noGrp="1"/>
          </p:cNvSpPr>
          <p:nvPr>
            <p:ph type="dt" sz="half" idx="10"/>
          </p:nvPr>
        </p:nvSpPr>
        <p:spPr/>
        <p:txBody>
          <a:bodyPr/>
          <a:lstStyle/>
          <a:p>
            <a:fld id="{0EC55F86-772E-4ABF-A220-B6585B613591}" type="datetimeFigureOut">
              <a:rPr lang="nl-BE" smtClean="0"/>
              <a:t>13/11/2024</a:t>
            </a:fld>
            <a:endParaRPr lang="nl-BE"/>
          </a:p>
        </p:txBody>
      </p:sp>
      <p:sp>
        <p:nvSpPr>
          <p:cNvPr id="3" name="Tijdelijke aanduiding voor voettekst 2">
            <a:extLst>
              <a:ext uri="{FF2B5EF4-FFF2-40B4-BE49-F238E27FC236}">
                <a16:creationId xmlns:a16="http://schemas.microsoft.com/office/drawing/2014/main" id="{8301A4A7-10BE-4433-A7C7-E117C8580357}"/>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9C4AC0DF-1011-423C-86CC-04588872DFDA}"/>
              </a:ext>
            </a:extLst>
          </p:cNvPr>
          <p:cNvSpPr>
            <a:spLocks noGrp="1"/>
          </p:cNvSpPr>
          <p:nvPr>
            <p:ph type="sldNum" sz="quarter" idx="12"/>
          </p:nvPr>
        </p:nvSpPr>
        <p:spPr/>
        <p:txBody>
          <a:bodyPr/>
          <a:lstStyle/>
          <a:p>
            <a:fld id="{3334E2BB-4A93-4508-9DBB-0A169443E7A7}" type="slidenum">
              <a:rPr lang="nl-BE" smtClean="0"/>
              <a:t>‹nr.›</a:t>
            </a:fld>
            <a:endParaRPr lang="nl-BE"/>
          </a:p>
        </p:txBody>
      </p:sp>
    </p:spTree>
    <p:extLst>
      <p:ext uri="{BB962C8B-B14F-4D97-AF65-F5344CB8AC3E}">
        <p14:creationId xmlns:p14="http://schemas.microsoft.com/office/powerpoint/2010/main" val="27624089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3" name="Tijdelijke aanduiding voor tekst 5">
            <a:extLst>
              <a:ext uri="{FF2B5EF4-FFF2-40B4-BE49-F238E27FC236}">
                <a16:creationId xmlns:a16="http://schemas.microsoft.com/office/drawing/2014/main" id="{0A157DD7-8BF4-9343-9D83-12A7DF84E0E4}"/>
              </a:ext>
            </a:extLst>
          </p:cNvPr>
          <p:cNvSpPr>
            <a:spLocks noGrp="1"/>
          </p:cNvSpPr>
          <p:nvPr>
            <p:ph type="body" sz="quarter" idx="46" hasCustomPrompt="1"/>
          </p:nvPr>
        </p:nvSpPr>
        <p:spPr>
          <a:xfrm>
            <a:off x="3930709" y="2216492"/>
            <a:ext cx="4346278" cy="2393608"/>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Tree>
    <p:extLst>
      <p:ext uri="{BB962C8B-B14F-4D97-AF65-F5344CB8AC3E}">
        <p14:creationId xmlns:p14="http://schemas.microsoft.com/office/powerpoint/2010/main" val="2176699839"/>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dia_2">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7" name="Titel 6"/>
          <p:cNvSpPr>
            <a:spLocks noGrp="1"/>
          </p:cNvSpPr>
          <p:nvPr>
            <p:ph type="title" hasCustomPrompt="1"/>
          </p:nvPr>
        </p:nvSpPr>
        <p:spPr>
          <a:xfrm>
            <a:off x="301094" y="2362765"/>
            <a:ext cx="9696402" cy="1143000"/>
          </a:xfrm>
        </p:spPr>
        <p:txBody>
          <a:bodyPr anchor="b">
            <a:noAutofit/>
          </a:bodyPr>
          <a:lstStyle>
            <a:lvl1pPr algn="ctr">
              <a:lnSpc>
                <a:spcPts val="6000"/>
              </a:lnSpc>
              <a:defRPr lang="nl-NL" sz="4000" b="0" i="0" baseline="0" smtClean="0">
                <a:solidFill>
                  <a:schemeClr val="accent1"/>
                </a:solidFill>
                <a:effectLst/>
              </a:defRPr>
            </a:lvl1pPr>
          </a:lstStyle>
          <a:p>
            <a:r>
              <a:rPr lang="nl-NL" dirty="0"/>
              <a:t>Hoofdstuk</a:t>
            </a:r>
            <a:endParaRPr lang="nl-BE" dirty="0"/>
          </a:p>
        </p:txBody>
      </p:sp>
      <p:sp>
        <p:nvSpPr>
          <p:cNvPr id="3" name="Tijdelijke aanduiding voor tekst 2">
            <a:extLst>
              <a:ext uri="{FF2B5EF4-FFF2-40B4-BE49-F238E27FC236}">
                <a16:creationId xmlns:a16="http://schemas.microsoft.com/office/drawing/2014/main" id="{A485F092-F87F-1742-9C8F-318814C8B9BE}"/>
              </a:ext>
            </a:extLst>
          </p:cNvPr>
          <p:cNvSpPr>
            <a:spLocks noGrp="1"/>
          </p:cNvSpPr>
          <p:nvPr>
            <p:ph type="body" sz="quarter" idx="14" hasCustomPrompt="1"/>
          </p:nvPr>
        </p:nvSpPr>
        <p:spPr>
          <a:xfrm>
            <a:off x="1703512" y="3505765"/>
            <a:ext cx="6912966" cy="2232025"/>
          </a:xfrm>
        </p:spPr>
        <p:txBody>
          <a:bodyPr>
            <a:normAutofit/>
          </a:bodyPr>
          <a:lstStyle>
            <a:lvl1pPr algn="ctr">
              <a:defRPr sz="2800" b="0" i="0">
                <a:latin typeface="+mn-lt"/>
              </a:defRPr>
            </a:lvl1pPr>
          </a:lstStyle>
          <a:p>
            <a:pPr lvl="0"/>
            <a:r>
              <a:rPr lang="en-US" dirty="0" err="1"/>
              <a:t>Bewerken</a:t>
            </a:r>
            <a:r>
              <a:rPr lang="en-US" dirty="0"/>
              <a:t> van Master </a:t>
            </a:r>
            <a:r>
              <a:rPr lang="en-US" dirty="0" err="1"/>
              <a:t>tekststijlen</a:t>
            </a:r>
            <a:endParaRPr lang="en-US" dirty="0"/>
          </a:p>
        </p:txBody>
      </p:sp>
      <p:sp>
        <p:nvSpPr>
          <p:cNvPr id="8" name="Tijdelijke aanduiding voor tekst 5">
            <a:extLst>
              <a:ext uri="{FF2B5EF4-FFF2-40B4-BE49-F238E27FC236}">
                <a16:creationId xmlns:a16="http://schemas.microsoft.com/office/drawing/2014/main" id="{9FB2EFEF-4BBE-194A-88C3-049A87DCF277}"/>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9"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1874162126"/>
      </p:ext>
    </p:extLst>
  </p:cSld>
  <p:clrMapOvr>
    <a:masterClrMapping/>
  </p:clrMapOvr>
  <p:extLst>
    <p:ext uri="{DCECCB84-F9BA-43D5-87BE-67443E8EF086}">
      <p15:sldGuideLst xmlns:p15="http://schemas.microsoft.com/office/powerpoint/2012/main">
        <p15:guide id="3" orient="horz" pos="459">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iteldia_1">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14" name="Tijdelijke aanduiding voor inhoud 13"/>
          <p:cNvSpPr>
            <a:spLocks noGrp="1"/>
          </p:cNvSpPr>
          <p:nvPr>
            <p:ph sz="quarter" idx="13" hasCustomPrompt="1"/>
          </p:nvPr>
        </p:nvSpPr>
        <p:spPr>
          <a:xfrm>
            <a:off x="2070130" y="3480523"/>
            <a:ext cx="6372708" cy="1154162"/>
          </a:xfrm>
        </p:spPr>
        <p:txBody>
          <a:bodyPr>
            <a:spAutoFit/>
          </a:bodyPr>
          <a:lstStyle>
            <a:lvl1pPr marL="0" indent="0" algn="ctr">
              <a:lnSpc>
                <a:spcPts val="3000"/>
              </a:lnSpc>
              <a:buFontTx/>
              <a:buNone/>
              <a:defRPr lang="nl-NL" sz="3000" b="0" i="0" kern="1200" baseline="0" dirty="0" smtClean="0">
                <a:solidFill>
                  <a:schemeClr val="bg1"/>
                </a:solidFill>
                <a:latin typeface="Arial Black" charset="0"/>
                <a:ea typeface="+mj-ea"/>
                <a:cs typeface="Arial" panose="020B0604020202020204" pitchFamily="34" charset="0"/>
              </a:defRPr>
            </a:lvl1pPr>
          </a:lstStyle>
          <a:p>
            <a:r>
              <a:rPr lang="nl-NL" sz="2800" i="0" dirty="0">
                <a:solidFill>
                  <a:srgbClr val="FFFFFF"/>
                </a:solidFill>
                <a:effectLst/>
                <a:latin typeface="Arial" panose="020B0604020202020204" pitchFamily="34" charset="0"/>
                <a:cs typeface="Arial" panose="020B0604020202020204" pitchFamily="34" charset="0"/>
              </a:rPr>
              <a:t>Voeg de subtitel</a:t>
            </a:r>
            <a:br>
              <a:rPr lang="nl-NL" sz="2800" i="0" dirty="0">
                <a:solidFill>
                  <a:srgbClr val="FFFFFF"/>
                </a:solidFill>
                <a:effectLst/>
                <a:latin typeface="Arial" panose="020B0604020202020204" pitchFamily="34" charset="0"/>
                <a:cs typeface="Arial" panose="020B0604020202020204" pitchFamily="34" charset="0"/>
              </a:rPr>
            </a:br>
            <a:r>
              <a:rPr lang="nl-NL" sz="2800" i="0" dirty="0">
                <a:solidFill>
                  <a:srgbClr val="FFFFFF"/>
                </a:solidFill>
                <a:effectLst/>
                <a:latin typeface="Arial" panose="020B0604020202020204" pitchFamily="34" charset="0"/>
                <a:cs typeface="Arial" panose="020B0604020202020204" pitchFamily="34" charset="0"/>
              </a:rPr>
              <a:t>of omschrijving van</a:t>
            </a:r>
            <a:br>
              <a:rPr lang="nl-NL" sz="2800" i="0" dirty="0">
                <a:solidFill>
                  <a:srgbClr val="FFFFFF"/>
                </a:solidFill>
                <a:effectLst/>
                <a:latin typeface="Arial" panose="020B0604020202020204" pitchFamily="34" charset="0"/>
                <a:cs typeface="Arial" panose="020B0604020202020204" pitchFamily="34" charset="0"/>
              </a:rPr>
            </a:br>
            <a:r>
              <a:rPr lang="nl-NL" sz="2800" i="0" dirty="0">
                <a:solidFill>
                  <a:srgbClr val="FFFFFF"/>
                </a:solidFill>
                <a:effectLst/>
                <a:latin typeface="Arial" panose="020B0604020202020204" pitchFamily="34" charset="0"/>
                <a:cs typeface="Arial" panose="020B0604020202020204" pitchFamily="34" charset="0"/>
              </a:rPr>
              <a:t>de presentatie toe</a:t>
            </a:r>
            <a:endParaRPr lang="nl-BE" dirty="0"/>
          </a:p>
        </p:txBody>
      </p:sp>
      <p:sp>
        <p:nvSpPr>
          <p:cNvPr id="7" name="Titel 6"/>
          <p:cNvSpPr>
            <a:spLocks noGrp="1"/>
          </p:cNvSpPr>
          <p:nvPr>
            <p:ph type="title" hasCustomPrompt="1"/>
          </p:nvPr>
        </p:nvSpPr>
        <p:spPr>
          <a:xfrm>
            <a:off x="2070130" y="2472780"/>
            <a:ext cx="6372708" cy="769441"/>
          </a:xfrm>
        </p:spPr>
        <p:txBody>
          <a:bodyPr>
            <a:spAutoFit/>
          </a:bodyPr>
          <a:lstStyle>
            <a:lvl1pPr algn="ctr">
              <a:lnSpc>
                <a:spcPts val="6000"/>
              </a:lnSpc>
              <a:defRPr lang="nl-NL" sz="4000" b="0" i="0" baseline="0" smtClean="0">
                <a:solidFill>
                  <a:schemeClr val="bg1"/>
                </a:solidFill>
                <a:effectLst/>
              </a:defRPr>
            </a:lvl1pPr>
          </a:lstStyle>
          <a:p>
            <a:r>
              <a:rPr lang="nl-NL" dirty="0"/>
              <a:t>Titel presentatie</a:t>
            </a:r>
            <a:endParaRPr lang="nl-BE" dirty="0"/>
          </a:p>
        </p:txBody>
      </p:sp>
      <p:sp>
        <p:nvSpPr>
          <p:cNvPr id="6" name="Tijdelijke aanduiding voor tekst 5">
            <a:extLst>
              <a:ext uri="{FF2B5EF4-FFF2-40B4-BE49-F238E27FC236}">
                <a16:creationId xmlns:a16="http://schemas.microsoft.com/office/drawing/2014/main" id="{B00ECFE5-E00F-C443-A553-B87F786BE87B}"/>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Tree>
    <p:extLst>
      <p:ext uri="{BB962C8B-B14F-4D97-AF65-F5344CB8AC3E}">
        <p14:creationId xmlns:p14="http://schemas.microsoft.com/office/powerpoint/2010/main" val="3965292512"/>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eldia_2">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14" name="Tijdelijke aanduiding voor inhoud 13"/>
          <p:cNvSpPr>
            <a:spLocks noGrp="1"/>
          </p:cNvSpPr>
          <p:nvPr>
            <p:ph sz="quarter" idx="13" hasCustomPrompt="1"/>
          </p:nvPr>
        </p:nvSpPr>
        <p:spPr>
          <a:xfrm>
            <a:off x="2459596" y="3480523"/>
            <a:ext cx="6372708" cy="1154162"/>
          </a:xfrm>
        </p:spPr>
        <p:txBody>
          <a:bodyPr>
            <a:spAutoFit/>
          </a:bodyPr>
          <a:lstStyle>
            <a:lvl1pPr marL="0" indent="0" algn="ctr">
              <a:lnSpc>
                <a:spcPts val="3000"/>
              </a:lnSpc>
              <a:buFontTx/>
              <a:buNone/>
              <a:defRPr lang="nl-NL" sz="3000" b="0" i="0" kern="1200" baseline="0" dirty="0" smtClean="0">
                <a:solidFill>
                  <a:schemeClr val="bg1"/>
                </a:solidFill>
                <a:latin typeface="Arial Black" charset="0"/>
                <a:ea typeface="+mj-ea"/>
                <a:cs typeface="Arial" panose="020B0604020202020204" pitchFamily="34" charset="0"/>
              </a:defRPr>
            </a:lvl1pPr>
          </a:lstStyle>
          <a:p>
            <a:r>
              <a:rPr lang="nl-NL" sz="2800" i="0" dirty="0">
                <a:solidFill>
                  <a:srgbClr val="FFFFFF"/>
                </a:solidFill>
                <a:effectLst/>
                <a:latin typeface="Arial" panose="020B0604020202020204" pitchFamily="34" charset="0"/>
                <a:cs typeface="Arial" panose="020B0604020202020204" pitchFamily="34" charset="0"/>
              </a:rPr>
              <a:t>Voeg de subtitel</a:t>
            </a:r>
            <a:br>
              <a:rPr lang="nl-NL" sz="2800" i="0" dirty="0">
                <a:solidFill>
                  <a:srgbClr val="FFFFFF"/>
                </a:solidFill>
                <a:effectLst/>
                <a:latin typeface="Arial" panose="020B0604020202020204" pitchFamily="34" charset="0"/>
                <a:cs typeface="Arial" panose="020B0604020202020204" pitchFamily="34" charset="0"/>
              </a:rPr>
            </a:br>
            <a:r>
              <a:rPr lang="nl-NL" sz="2800" i="0" dirty="0">
                <a:solidFill>
                  <a:srgbClr val="FFFFFF"/>
                </a:solidFill>
                <a:effectLst/>
                <a:latin typeface="Arial" panose="020B0604020202020204" pitchFamily="34" charset="0"/>
                <a:cs typeface="Arial" panose="020B0604020202020204" pitchFamily="34" charset="0"/>
              </a:rPr>
              <a:t>of omschrijving van</a:t>
            </a:r>
            <a:br>
              <a:rPr lang="nl-NL" sz="2800" i="0" dirty="0">
                <a:solidFill>
                  <a:srgbClr val="FFFFFF"/>
                </a:solidFill>
                <a:effectLst/>
                <a:latin typeface="Arial" panose="020B0604020202020204" pitchFamily="34" charset="0"/>
                <a:cs typeface="Arial" panose="020B0604020202020204" pitchFamily="34" charset="0"/>
              </a:rPr>
            </a:br>
            <a:r>
              <a:rPr lang="nl-NL" sz="2800" i="0" dirty="0">
                <a:solidFill>
                  <a:srgbClr val="FFFFFF"/>
                </a:solidFill>
                <a:effectLst/>
                <a:latin typeface="Arial" panose="020B0604020202020204" pitchFamily="34" charset="0"/>
                <a:cs typeface="Arial" panose="020B0604020202020204" pitchFamily="34" charset="0"/>
              </a:rPr>
              <a:t>de presentatie toe</a:t>
            </a:r>
            <a:endParaRPr lang="nl-BE" dirty="0"/>
          </a:p>
        </p:txBody>
      </p:sp>
      <p:sp>
        <p:nvSpPr>
          <p:cNvPr id="7" name="Titel 6"/>
          <p:cNvSpPr>
            <a:spLocks noGrp="1"/>
          </p:cNvSpPr>
          <p:nvPr>
            <p:ph type="title" hasCustomPrompt="1"/>
          </p:nvPr>
        </p:nvSpPr>
        <p:spPr>
          <a:xfrm>
            <a:off x="2459596" y="2472780"/>
            <a:ext cx="6372708" cy="769441"/>
          </a:xfrm>
        </p:spPr>
        <p:txBody>
          <a:bodyPr>
            <a:spAutoFit/>
          </a:bodyPr>
          <a:lstStyle>
            <a:lvl1pPr algn="ctr">
              <a:lnSpc>
                <a:spcPts val="6000"/>
              </a:lnSpc>
              <a:defRPr lang="nl-NL" sz="4000" b="0" i="0" baseline="0" smtClean="0">
                <a:solidFill>
                  <a:schemeClr val="bg1"/>
                </a:solidFill>
                <a:effectLst/>
              </a:defRPr>
            </a:lvl1pPr>
          </a:lstStyle>
          <a:p>
            <a:r>
              <a:rPr lang="nl-NL" dirty="0"/>
              <a:t>Titel presentatie</a:t>
            </a:r>
            <a:endParaRPr lang="nl-BE" dirty="0"/>
          </a:p>
        </p:txBody>
      </p:sp>
      <p:sp>
        <p:nvSpPr>
          <p:cNvPr id="6" name="Tijdelijke aanduiding voor tekst 5">
            <a:extLst>
              <a:ext uri="{FF2B5EF4-FFF2-40B4-BE49-F238E27FC236}">
                <a16:creationId xmlns:a16="http://schemas.microsoft.com/office/drawing/2014/main" id="{6CCE4B9D-66CC-B842-AE6B-325B5AFD1864}"/>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Tree>
    <p:extLst>
      <p:ext uri="{BB962C8B-B14F-4D97-AF65-F5344CB8AC3E}">
        <p14:creationId xmlns:p14="http://schemas.microsoft.com/office/powerpoint/2010/main" val="3357863390"/>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iteldia_3">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14" name="Tijdelijke aanduiding voor inhoud 13"/>
          <p:cNvSpPr>
            <a:spLocks noGrp="1"/>
          </p:cNvSpPr>
          <p:nvPr>
            <p:ph sz="quarter" idx="13" hasCustomPrompt="1"/>
          </p:nvPr>
        </p:nvSpPr>
        <p:spPr>
          <a:xfrm>
            <a:off x="3001463" y="2566123"/>
            <a:ext cx="6372708" cy="1154162"/>
          </a:xfrm>
        </p:spPr>
        <p:txBody>
          <a:bodyPr>
            <a:spAutoFit/>
          </a:bodyPr>
          <a:lstStyle>
            <a:lvl1pPr marL="0" indent="0" algn="ctr">
              <a:lnSpc>
                <a:spcPts val="3000"/>
              </a:lnSpc>
              <a:buFontTx/>
              <a:buNone/>
              <a:defRPr lang="nl-NL" sz="3000" b="0" i="0" kern="1200" baseline="0" dirty="0" smtClean="0">
                <a:solidFill>
                  <a:schemeClr val="bg1"/>
                </a:solidFill>
                <a:latin typeface="Arial Black" charset="0"/>
                <a:ea typeface="+mj-ea"/>
                <a:cs typeface="Arial" panose="020B0604020202020204" pitchFamily="34" charset="0"/>
              </a:defRPr>
            </a:lvl1pPr>
          </a:lstStyle>
          <a:p>
            <a:r>
              <a:rPr lang="nl-NL" sz="2800" i="0" dirty="0">
                <a:solidFill>
                  <a:srgbClr val="FFFFFF"/>
                </a:solidFill>
                <a:effectLst/>
                <a:latin typeface="Arial" panose="020B0604020202020204" pitchFamily="34" charset="0"/>
                <a:cs typeface="Arial" panose="020B0604020202020204" pitchFamily="34" charset="0"/>
              </a:rPr>
              <a:t>Voeg de subtitel</a:t>
            </a:r>
            <a:br>
              <a:rPr lang="nl-NL" sz="2800" i="0" dirty="0">
                <a:solidFill>
                  <a:srgbClr val="FFFFFF"/>
                </a:solidFill>
                <a:effectLst/>
                <a:latin typeface="Arial" panose="020B0604020202020204" pitchFamily="34" charset="0"/>
                <a:cs typeface="Arial" panose="020B0604020202020204" pitchFamily="34" charset="0"/>
              </a:rPr>
            </a:br>
            <a:r>
              <a:rPr lang="nl-NL" sz="2800" i="0" dirty="0">
                <a:solidFill>
                  <a:srgbClr val="FFFFFF"/>
                </a:solidFill>
                <a:effectLst/>
                <a:latin typeface="Arial" panose="020B0604020202020204" pitchFamily="34" charset="0"/>
                <a:cs typeface="Arial" panose="020B0604020202020204" pitchFamily="34" charset="0"/>
              </a:rPr>
              <a:t>of omschrijving van</a:t>
            </a:r>
            <a:br>
              <a:rPr lang="nl-NL" sz="2800" i="0" dirty="0">
                <a:solidFill>
                  <a:srgbClr val="FFFFFF"/>
                </a:solidFill>
                <a:effectLst/>
                <a:latin typeface="Arial" panose="020B0604020202020204" pitchFamily="34" charset="0"/>
                <a:cs typeface="Arial" panose="020B0604020202020204" pitchFamily="34" charset="0"/>
              </a:rPr>
            </a:br>
            <a:r>
              <a:rPr lang="nl-NL" sz="2800" i="0" dirty="0">
                <a:solidFill>
                  <a:srgbClr val="FFFFFF"/>
                </a:solidFill>
                <a:effectLst/>
                <a:latin typeface="Arial" panose="020B0604020202020204" pitchFamily="34" charset="0"/>
                <a:cs typeface="Arial" panose="020B0604020202020204" pitchFamily="34" charset="0"/>
              </a:rPr>
              <a:t>de presentatie toe</a:t>
            </a:r>
            <a:endParaRPr lang="nl-BE" dirty="0"/>
          </a:p>
        </p:txBody>
      </p:sp>
      <p:sp>
        <p:nvSpPr>
          <p:cNvPr id="7" name="Titel 6"/>
          <p:cNvSpPr>
            <a:spLocks noGrp="1"/>
          </p:cNvSpPr>
          <p:nvPr>
            <p:ph type="title" hasCustomPrompt="1"/>
          </p:nvPr>
        </p:nvSpPr>
        <p:spPr>
          <a:xfrm>
            <a:off x="3001463" y="1558380"/>
            <a:ext cx="6372708" cy="769441"/>
          </a:xfrm>
        </p:spPr>
        <p:txBody>
          <a:bodyPr>
            <a:spAutoFit/>
          </a:bodyPr>
          <a:lstStyle>
            <a:lvl1pPr algn="ctr">
              <a:lnSpc>
                <a:spcPts val="6000"/>
              </a:lnSpc>
              <a:defRPr lang="nl-NL" sz="4000" b="0" i="0" baseline="0" smtClean="0">
                <a:solidFill>
                  <a:schemeClr val="bg1"/>
                </a:solidFill>
                <a:effectLst/>
              </a:defRPr>
            </a:lvl1pPr>
          </a:lstStyle>
          <a:p>
            <a:r>
              <a:rPr lang="nl-NL" dirty="0"/>
              <a:t>Titel presentatie</a:t>
            </a:r>
            <a:endParaRPr lang="nl-BE" dirty="0"/>
          </a:p>
        </p:txBody>
      </p:sp>
      <p:sp>
        <p:nvSpPr>
          <p:cNvPr id="6" name="Tijdelijke aanduiding voor tekst 5">
            <a:extLst>
              <a:ext uri="{FF2B5EF4-FFF2-40B4-BE49-F238E27FC236}">
                <a16:creationId xmlns:a16="http://schemas.microsoft.com/office/drawing/2014/main" id="{2730D711-5C47-4F47-9246-E9A5ABBA7ECD}"/>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Tree>
    <p:extLst>
      <p:ext uri="{BB962C8B-B14F-4D97-AF65-F5344CB8AC3E}">
        <p14:creationId xmlns:p14="http://schemas.microsoft.com/office/powerpoint/2010/main" val="250352414"/>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Titeldia_4">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14" name="Tijdelijke aanduiding voor inhoud 13"/>
          <p:cNvSpPr>
            <a:spLocks noGrp="1"/>
          </p:cNvSpPr>
          <p:nvPr>
            <p:ph sz="quarter" idx="13" hasCustomPrompt="1"/>
          </p:nvPr>
        </p:nvSpPr>
        <p:spPr>
          <a:xfrm>
            <a:off x="2112462" y="4098589"/>
            <a:ext cx="6372708" cy="1154162"/>
          </a:xfrm>
        </p:spPr>
        <p:txBody>
          <a:bodyPr>
            <a:spAutoFit/>
          </a:bodyPr>
          <a:lstStyle>
            <a:lvl1pPr marL="0" indent="0" algn="ctr">
              <a:lnSpc>
                <a:spcPts val="3000"/>
              </a:lnSpc>
              <a:buFontTx/>
              <a:buNone/>
              <a:defRPr lang="nl-NL" sz="3000" b="0" i="0" kern="1200" baseline="0" dirty="0" smtClean="0">
                <a:solidFill>
                  <a:schemeClr val="bg1"/>
                </a:solidFill>
                <a:latin typeface="Arial Black" charset="0"/>
                <a:ea typeface="+mj-ea"/>
                <a:cs typeface="Arial" panose="020B0604020202020204" pitchFamily="34" charset="0"/>
              </a:defRPr>
            </a:lvl1pPr>
          </a:lstStyle>
          <a:p>
            <a:r>
              <a:rPr lang="nl-NL" sz="2800" i="0" dirty="0">
                <a:solidFill>
                  <a:srgbClr val="FFFFFF"/>
                </a:solidFill>
                <a:effectLst/>
                <a:latin typeface="Arial" panose="020B0604020202020204" pitchFamily="34" charset="0"/>
                <a:cs typeface="Arial" panose="020B0604020202020204" pitchFamily="34" charset="0"/>
              </a:rPr>
              <a:t>Voeg de subtitel</a:t>
            </a:r>
            <a:br>
              <a:rPr lang="nl-NL" sz="2800" i="0" dirty="0">
                <a:solidFill>
                  <a:srgbClr val="FFFFFF"/>
                </a:solidFill>
                <a:effectLst/>
                <a:latin typeface="Arial" panose="020B0604020202020204" pitchFamily="34" charset="0"/>
                <a:cs typeface="Arial" panose="020B0604020202020204" pitchFamily="34" charset="0"/>
              </a:rPr>
            </a:br>
            <a:r>
              <a:rPr lang="nl-NL" sz="2800" i="0" dirty="0">
                <a:solidFill>
                  <a:srgbClr val="FFFFFF"/>
                </a:solidFill>
                <a:effectLst/>
                <a:latin typeface="Arial" panose="020B0604020202020204" pitchFamily="34" charset="0"/>
                <a:cs typeface="Arial" panose="020B0604020202020204" pitchFamily="34" charset="0"/>
              </a:rPr>
              <a:t>of omschrijving van</a:t>
            </a:r>
            <a:br>
              <a:rPr lang="nl-NL" sz="2800" i="0" dirty="0">
                <a:solidFill>
                  <a:srgbClr val="FFFFFF"/>
                </a:solidFill>
                <a:effectLst/>
                <a:latin typeface="Arial" panose="020B0604020202020204" pitchFamily="34" charset="0"/>
                <a:cs typeface="Arial" panose="020B0604020202020204" pitchFamily="34" charset="0"/>
              </a:rPr>
            </a:br>
            <a:r>
              <a:rPr lang="nl-NL" sz="2800" i="0" dirty="0">
                <a:solidFill>
                  <a:srgbClr val="FFFFFF"/>
                </a:solidFill>
                <a:effectLst/>
                <a:latin typeface="Arial" panose="020B0604020202020204" pitchFamily="34" charset="0"/>
                <a:cs typeface="Arial" panose="020B0604020202020204" pitchFamily="34" charset="0"/>
              </a:rPr>
              <a:t>de presentatie toe</a:t>
            </a:r>
            <a:endParaRPr lang="nl-BE" dirty="0"/>
          </a:p>
        </p:txBody>
      </p:sp>
      <p:sp>
        <p:nvSpPr>
          <p:cNvPr id="7" name="Titel 6"/>
          <p:cNvSpPr>
            <a:spLocks noGrp="1"/>
          </p:cNvSpPr>
          <p:nvPr>
            <p:ph type="title" hasCustomPrompt="1"/>
          </p:nvPr>
        </p:nvSpPr>
        <p:spPr>
          <a:xfrm>
            <a:off x="2112462" y="3090846"/>
            <a:ext cx="6372708" cy="769441"/>
          </a:xfrm>
        </p:spPr>
        <p:txBody>
          <a:bodyPr>
            <a:spAutoFit/>
          </a:bodyPr>
          <a:lstStyle>
            <a:lvl1pPr algn="ctr">
              <a:lnSpc>
                <a:spcPts val="6000"/>
              </a:lnSpc>
              <a:defRPr lang="nl-NL" sz="4000" b="0" i="0" baseline="0" smtClean="0">
                <a:solidFill>
                  <a:schemeClr val="bg1"/>
                </a:solidFill>
                <a:effectLst/>
              </a:defRPr>
            </a:lvl1pPr>
          </a:lstStyle>
          <a:p>
            <a:r>
              <a:rPr lang="nl-NL" dirty="0"/>
              <a:t>Titel presentatie</a:t>
            </a:r>
            <a:endParaRPr lang="nl-BE" dirty="0"/>
          </a:p>
        </p:txBody>
      </p:sp>
      <p:sp>
        <p:nvSpPr>
          <p:cNvPr id="6" name="Tijdelijke aanduiding voor tekst 5">
            <a:extLst>
              <a:ext uri="{FF2B5EF4-FFF2-40B4-BE49-F238E27FC236}">
                <a16:creationId xmlns:a16="http://schemas.microsoft.com/office/drawing/2014/main" id="{FDB8F972-CED0-DF41-BB8B-F2F113C00E9B}"/>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Tree>
    <p:extLst>
      <p:ext uri="{BB962C8B-B14F-4D97-AF65-F5344CB8AC3E}">
        <p14:creationId xmlns:p14="http://schemas.microsoft.com/office/powerpoint/2010/main" val="372208675"/>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Titeldia_5">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14" name="Tijdelijke aanduiding voor inhoud 13"/>
          <p:cNvSpPr>
            <a:spLocks noGrp="1"/>
          </p:cNvSpPr>
          <p:nvPr>
            <p:ph sz="quarter" idx="13" hasCustomPrompt="1"/>
          </p:nvPr>
        </p:nvSpPr>
        <p:spPr>
          <a:xfrm>
            <a:off x="1192166" y="4606589"/>
            <a:ext cx="6372708" cy="1154162"/>
          </a:xfrm>
        </p:spPr>
        <p:txBody>
          <a:bodyPr>
            <a:spAutoFit/>
          </a:bodyPr>
          <a:lstStyle>
            <a:lvl1pPr marL="0" indent="0" algn="l">
              <a:lnSpc>
                <a:spcPts val="3000"/>
              </a:lnSpc>
              <a:buFontTx/>
              <a:buNone/>
              <a:defRPr lang="nl-NL" sz="3000" b="0" i="0" kern="1200" baseline="0" dirty="0" smtClean="0">
                <a:solidFill>
                  <a:schemeClr val="bg1"/>
                </a:solidFill>
                <a:latin typeface="Arial Black" charset="0"/>
                <a:ea typeface="+mj-ea"/>
                <a:cs typeface="Arial" panose="020B0604020202020204" pitchFamily="34" charset="0"/>
              </a:defRPr>
            </a:lvl1pPr>
          </a:lstStyle>
          <a:p>
            <a:r>
              <a:rPr lang="nl-NL" sz="2800" i="0" dirty="0">
                <a:solidFill>
                  <a:srgbClr val="FFFFFF"/>
                </a:solidFill>
                <a:effectLst/>
                <a:latin typeface="Arial" panose="020B0604020202020204" pitchFamily="34" charset="0"/>
                <a:cs typeface="Arial" panose="020B0604020202020204" pitchFamily="34" charset="0"/>
              </a:rPr>
              <a:t>Voeg de subtitel</a:t>
            </a:r>
            <a:br>
              <a:rPr lang="nl-NL" sz="2800" i="0" dirty="0">
                <a:solidFill>
                  <a:srgbClr val="FFFFFF"/>
                </a:solidFill>
                <a:effectLst/>
                <a:latin typeface="Arial" panose="020B0604020202020204" pitchFamily="34" charset="0"/>
                <a:cs typeface="Arial" panose="020B0604020202020204" pitchFamily="34" charset="0"/>
              </a:rPr>
            </a:br>
            <a:r>
              <a:rPr lang="nl-NL" sz="2800" i="0" dirty="0">
                <a:solidFill>
                  <a:srgbClr val="FFFFFF"/>
                </a:solidFill>
                <a:effectLst/>
                <a:latin typeface="Arial" panose="020B0604020202020204" pitchFamily="34" charset="0"/>
                <a:cs typeface="Arial" panose="020B0604020202020204" pitchFamily="34" charset="0"/>
              </a:rPr>
              <a:t>of omschrijving van</a:t>
            </a:r>
            <a:br>
              <a:rPr lang="nl-NL" sz="2800" i="0" dirty="0">
                <a:solidFill>
                  <a:srgbClr val="FFFFFF"/>
                </a:solidFill>
                <a:effectLst/>
                <a:latin typeface="Arial" panose="020B0604020202020204" pitchFamily="34" charset="0"/>
                <a:cs typeface="Arial" panose="020B0604020202020204" pitchFamily="34" charset="0"/>
              </a:rPr>
            </a:br>
            <a:r>
              <a:rPr lang="nl-NL" sz="2800" i="0" dirty="0">
                <a:solidFill>
                  <a:srgbClr val="FFFFFF"/>
                </a:solidFill>
                <a:effectLst/>
                <a:latin typeface="Arial" panose="020B0604020202020204" pitchFamily="34" charset="0"/>
                <a:cs typeface="Arial" panose="020B0604020202020204" pitchFamily="34" charset="0"/>
              </a:rPr>
              <a:t>de presentatie toe</a:t>
            </a:r>
            <a:endParaRPr lang="nl-BE" dirty="0"/>
          </a:p>
        </p:txBody>
      </p:sp>
      <p:sp>
        <p:nvSpPr>
          <p:cNvPr id="7" name="Titel 6"/>
          <p:cNvSpPr>
            <a:spLocks noGrp="1"/>
          </p:cNvSpPr>
          <p:nvPr>
            <p:ph type="title" hasCustomPrompt="1"/>
          </p:nvPr>
        </p:nvSpPr>
        <p:spPr>
          <a:xfrm>
            <a:off x="1192166" y="3598846"/>
            <a:ext cx="6372708" cy="769441"/>
          </a:xfrm>
        </p:spPr>
        <p:txBody>
          <a:bodyPr>
            <a:spAutoFit/>
          </a:bodyPr>
          <a:lstStyle>
            <a:lvl1pPr algn="l">
              <a:lnSpc>
                <a:spcPts val="6000"/>
              </a:lnSpc>
              <a:defRPr lang="nl-NL" sz="4000" b="0" i="0" baseline="0" smtClean="0">
                <a:solidFill>
                  <a:schemeClr val="bg1"/>
                </a:solidFill>
                <a:effectLst/>
              </a:defRPr>
            </a:lvl1pPr>
          </a:lstStyle>
          <a:p>
            <a:r>
              <a:rPr lang="nl-NL" dirty="0"/>
              <a:t>Titel presentatie</a:t>
            </a:r>
            <a:endParaRPr lang="nl-BE" dirty="0"/>
          </a:p>
        </p:txBody>
      </p:sp>
      <p:sp>
        <p:nvSpPr>
          <p:cNvPr id="6" name="Tijdelijke aanduiding voor tekst 5">
            <a:extLst>
              <a:ext uri="{FF2B5EF4-FFF2-40B4-BE49-F238E27FC236}">
                <a16:creationId xmlns:a16="http://schemas.microsoft.com/office/drawing/2014/main" id="{439A42F8-D119-A14B-9163-61001730A174}"/>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Tree>
    <p:extLst>
      <p:ext uri="{BB962C8B-B14F-4D97-AF65-F5344CB8AC3E}">
        <p14:creationId xmlns:p14="http://schemas.microsoft.com/office/powerpoint/2010/main" val="4068289330"/>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Hoofdstukdia_1">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noFill/>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7" name="Titel 6"/>
          <p:cNvSpPr>
            <a:spLocks noGrp="1"/>
          </p:cNvSpPr>
          <p:nvPr>
            <p:ph type="title" hasCustomPrompt="1"/>
          </p:nvPr>
        </p:nvSpPr>
        <p:spPr>
          <a:xfrm>
            <a:off x="301094" y="2362765"/>
            <a:ext cx="9696402" cy="1143000"/>
          </a:xfrm>
        </p:spPr>
        <p:txBody>
          <a:bodyPr anchor="b">
            <a:noAutofit/>
          </a:bodyPr>
          <a:lstStyle>
            <a:lvl1pPr algn="ctr">
              <a:lnSpc>
                <a:spcPts val="6000"/>
              </a:lnSpc>
              <a:defRPr lang="nl-NL" sz="4000" b="0" i="0" baseline="0" smtClean="0">
                <a:solidFill>
                  <a:schemeClr val="accent1"/>
                </a:solidFill>
                <a:effectLst/>
              </a:defRPr>
            </a:lvl1pPr>
          </a:lstStyle>
          <a:p>
            <a:r>
              <a:rPr lang="nl-NL" dirty="0"/>
              <a:t>Hoofdstuk</a:t>
            </a:r>
            <a:endParaRPr lang="nl-BE" dirty="0"/>
          </a:p>
        </p:txBody>
      </p:sp>
      <p:sp>
        <p:nvSpPr>
          <p:cNvPr id="3" name="Tijdelijke aanduiding voor tekst 2">
            <a:extLst>
              <a:ext uri="{FF2B5EF4-FFF2-40B4-BE49-F238E27FC236}">
                <a16:creationId xmlns:a16="http://schemas.microsoft.com/office/drawing/2014/main" id="{A485F092-F87F-1742-9C8F-318814C8B9BE}"/>
              </a:ext>
            </a:extLst>
          </p:cNvPr>
          <p:cNvSpPr>
            <a:spLocks noGrp="1"/>
          </p:cNvSpPr>
          <p:nvPr>
            <p:ph type="body" sz="quarter" idx="14" hasCustomPrompt="1"/>
          </p:nvPr>
        </p:nvSpPr>
        <p:spPr>
          <a:xfrm>
            <a:off x="1703512" y="3505765"/>
            <a:ext cx="6912966" cy="2232025"/>
          </a:xfrm>
        </p:spPr>
        <p:txBody>
          <a:bodyPr>
            <a:normAutofit/>
          </a:bodyPr>
          <a:lstStyle>
            <a:lvl1pPr algn="ctr">
              <a:defRPr sz="2800" b="0" i="0">
                <a:latin typeface="+mn-lt"/>
              </a:defRPr>
            </a:lvl1pPr>
          </a:lstStyle>
          <a:p>
            <a:pPr lvl="0"/>
            <a:r>
              <a:rPr lang="en-US" dirty="0" err="1"/>
              <a:t>Bewerken</a:t>
            </a:r>
            <a:r>
              <a:rPr lang="en-US" dirty="0"/>
              <a:t> van Master </a:t>
            </a:r>
            <a:r>
              <a:rPr lang="en-US" dirty="0" err="1"/>
              <a:t>tekststijlen</a:t>
            </a:r>
            <a:endParaRPr lang="en-US" dirty="0"/>
          </a:p>
        </p:txBody>
      </p:sp>
      <p:sp>
        <p:nvSpPr>
          <p:cNvPr id="9" name="Tijdelijke aanduiding voor tekst 5">
            <a:extLst>
              <a:ext uri="{FF2B5EF4-FFF2-40B4-BE49-F238E27FC236}">
                <a16:creationId xmlns:a16="http://schemas.microsoft.com/office/drawing/2014/main" id="{2B5F5018-7BAA-B248-B7E6-BD14819B87A0}"/>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8"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1605923697"/>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Hoofdstukdia_2">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7" name="Titel 6"/>
          <p:cNvSpPr>
            <a:spLocks noGrp="1"/>
          </p:cNvSpPr>
          <p:nvPr>
            <p:ph type="title" hasCustomPrompt="1"/>
          </p:nvPr>
        </p:nvSpPr>
        <p:spPr>
          <a:xfrm>
            <a:off x="301094" y="2362765"/>
            <a:ext cx="9696402" cy="1143000"/>
          </a:xfrm>
        </p:spPr>
        <p:txBody>
          <a:bodyPr anchor="b">
            <a:noAutofit/>
          </a:bodyPr>
          <a:lstStyle>
            <a:lvl1pPr algn="ctr">
              <a:lnSpc>
                <a:spcPts val="6000"/>
              </a:lnSpc>
              <a:defRPr lang="nl-NL" sz="4000" b="0" i="0" baseline="0" smtClean="0">
                <a:solidFill>
                  <a:schemeClr val="accent1"/>
                </a:solidFill>
                <a:effectLst/>
              </a:defRPr>
            </a:lvl1pPr>
          </a:lstStyle>
          <a:p>
            <a:r>
              <a:rPr lang="nl-NL" dirty="0"/>
              <a:t>Hoofdstuk</a:t>
            </a:r>
            <a:endParaRPr lang="nl-BE" dirty="0"/>
          </a:p>
        </p:txBody>
      </p:sp>
      <p:sp>
        <p:nvSpPr>
          <p:cNvPr id="3" name="Tijdelijke aanduiding voor tekst 2">
            <a:extLst>
              <a:ext uri="{FF2B5EF4-FFF2-40B4-BE49-F238E27FC236}">
                <a16:creationId xmlns:a16="http://schemas.microsoft.com/office/drawing/2014/main" id="{A485F092-F87F-1742-9C8F-318814C8B9BE}"/>
              </a:ext>
            </a:extLst>
          </p:cNvPr>
          <p:cNvSpPr>
            <a:spLocks noGrp="1"/>
          </p:cNvSpPr>
          <p:nvPr>
            <p:ph type="body" sz="quarter" idx="14" hasCustomPrompt="1"/>
          </p:nvPr>
        </p:nvSpPr>
        <p:spPr>
          <a:xfrm>
            <a:off x="1703512" y="3505765"/>
            <a:ext cx="6912966" cy="2232025"/>
          </a:xfrm>
        </p:spPr>
        <p:txBody>
          <a:bodyPr>
            <a:normAutofit/>
          </a:bodyPr>
          <a:lstStyle>
            <a:lvl1pPr algn="ctr">
              <a:defRPr sz="2800" b="0" i="0">
                <a:latin typeface="+mn-lt"/>
              </a:defRPr>
            </a:lvl1pPr>
          </a:lstStyle>
          <a:p>
            <a:pPr lvl="0"/>
            <a:r>
              <a:rPr lang="en-US" dirty="0" err="1"/>
              <a:t>Bewerken</a:t>
            </a:r>
            <a:r>
              <a:rPr lang="en-US" dirty="0"/>
              <a:t> van Master </a:t>
            </a:r>
            <a:r>
              <a:rPr lang="en-US" dirty="0" err="1"/>
              <a:t>tekststijlen</a:t>
            </a:r>
            <a:endParaRPr lang="en-US" dirty="0"/>
          </a:p>
        </p:txBody>
      </p:sp>
      <p:sp>
        <p:nvSpPr>
          <p:cNvPr id="8" name="Tijdelijke aanduiding voor tekst 5">
            <a:extLst>
              <a:ext uri="{FF2B5EF4-FFF2-40B4-BE49-F238E27FC236}">
                <a16:creationId xmlns:a16="http://schemas.microsoft.com/office/drawing/2014/main" id="{9FB2EFEF-4BBE-194A-88C3-049A87DCF277}"/>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9"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1671088503"/>
      </p:ext>
    </p:extLst>
  </p:cSld>
  <p:clrMapOvr>
    <a:masterClrMapping/>
  </p:clrMapOvr>
  <p:extLst>
    <p:ext uri="{DCECCB84-F9BA-43D5-87BE-67443E8EF086}">
      <p15:sldGuideLst xmlns:p15="http://schemas.microsoft.com/office/powerpoint/2012/main">
        <p15:guide id="3" orient="horz" pos="45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Hoofdstukdia_3">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7" name="Titel 6"/>
          <p:cNvSpPr>
            <a:spLocks noGrp="1"/>
          </p:cNvSpPr>
          <p:nvPr>
            <p:ph type="title" hasCustomPrompt="1"/>
          </p:nvPr>
        </p:nvSpPr>
        <p:spPr>
          <a:xfrm>
            <a:off x="301094" y="2362765"/>
            <a:ext cx="9696402" cy="1143000"/>
          </a:xfrm>
        </p:spPr>
        <p:txBody>
          <a:bodyPr anchor="b">
            <a:noAutofit/>
          </a:bodyPr>
          <a:lstStyle>
            <a:lvl1pPr algn="ctr">
              <a:lnSpc>
                <a:spcPts val="6000"/>
              </a:lnSpc>
              <a:defRPr lang="nl-NL" sz="4000" b="0" i="0" baseline="0" smtClean="0">
                <a:solidFill>
                  <a:schemeClr val="accent1"/>
                </a:solidFill>
                <a:effectLst/>
              </a:defRPr>
            </a:lvl1pPr>
          </a:lstStyle>
          <a:p>
            <a:r>
              <a:rPr lang="nl-NL" dirty="0"/>
              <a:t>Hoofdstuk</a:t>
            </a:r>
            <a:endParaRPr lang="nl-BE" dirty="0"/>
          </a:p>
        </p:txBody>
      </p:sp>
      <p:sp>
        <p:nvSpPr>
          <p:cNvPr id="3" name="Tijdelijke aanduiding voor tekst 2">
            <a:extLst>
              <a:ext uri="{FF2B5EF4-FFF2-40B4-BE49-F238E27FC236}">
                <a16:creationId xmlns:a16="http://schemas.microsoft.com/office/drawing/2014/main" id="{A485F092-F87F-1742-9C8F-318814C8B9BE}"/>
              </a:ext>
            </a:extLst>
          </p:cNvPr>
          <p:cNvSpPr>
            <a:spLocks noGrp="1"/>
          </p:cNvSpPr>
          <p:nvPr>
            <p:ph type="body" sz="quarter" idx="14" hasCustomPrompt="1"/>
          </p:nvPr>
        </p:nvSpPr>
        <p:spPr>
          <a:xfrm>
            <a:off x="1703512" y="3505765"/>
            <a:ext cx="6912966" cy="2232025"/>
          </a:xfrm>
        </p:spPr>
        <p:txBody>
          <a:bodyPr>
            <a:normAutofit/>
          </a:bodyPr>
          <a:lstStyle>
            <a:lvl1pPr algn="ctr">
              <a:defRPr sz="2800" b="0" i="0">
                <a:latin typeface="+mn-lt"/>
              </a:defRPr>
            </a:lvl1pPr>
          </a:lstStyle>
          <a:p>
            <a:pPr lvl="0"/>
            <a:r>
              <a:rPr lang="en-US" dirty="0" err="1"/>
              <a:t>Bewerken</a:t>
            </a:r>
            <a:r>
              <a:rPr lang="en-US" dirty="0"/>
              <a:t> van Master </a:t>
            </a:r>
            <a:r>
              <a:rPr lang="en-US" dirty="0" err="1"/>
              <a:t>tekststijlen</a:t>
            </a:r>
            <a:endParaRPr lang="en-US" dirty="0"/>
          </a:p>
        </p:txBody>
      </p:sp>
      <p:sp>
        <p:nvSpPr>
          <p:cNvPr id="6" name="Tijdelijke aanduiding voor tekst 5">
            <a:extLst>
              <a:ext uri="{FF2B5EF4-FFF2-40B4-BE49-F238E27FC236}">
                <a16:creationId xmlns:a16="http://schemas.microsoft.com/office/drawing/2014/main" id="{3FD1725E-7BEB-F844-89D5-E8DDCF3C13A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8"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845360091"/>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Hoofdstukdia_4">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7" name="Titel 6"/>
          <p:cNvSpPr>
            <a:spLocks noGrp="1"/>
          </p:cNvSpPr>
          <p:nvPr>
            <p:ph type="title" hasCustomPrompt="1"/>
          </p:nvPr>
        </p:nvSpPr>
        <p:spPr>
          <a:xfrm>
            <a:off x="301094" y="2362765"/>
            <a:ext cx="9696402" cy="1143000"/>
          </a:xfrm>
        </p:spPr>
        <p:txBody>
          <a:bodyPr anchor="b">
            <a:noAutofit/>
          </a:bodyPr>
          <a:lstStyle>
            <a:lvl1pPr algn="ctr">
              <a:lnSpc>
                <a:spcPts val="6000"/>
              </a:lnSpc>
              <a:defRPr lang="nl-NL" sz="4000" b="0" i="0" baseline="0" smtClean="0">
                <a:solidFill>
                  <a:schemeClr val="accent1"/>
                </a:solidFill>
                <a:effectLst/>
              </a:defRPr>
            </a:lvl1pPr>
          </a:lstStyle>
          <a:p>
            <a:r>
              <a:rPr lang="nl-NL" dirty="0"/>
              <a:t>Hoofdstuk</a:t>
            </a:r>
            <a:endParaRPr lang="nl-BE" dirty="0"/>
          </a:p>
        </p:txBody>
      </p:sp>
      <p:sp>
        <p:nvSpPr>
          <p:cNvPr id="3" name="Tijdelijke aanduiding voor tekst 2">
            <a:extLst>
              <a:ext uri="{FF2B5EF4-FFF2-40B4-BE49-F238E27FC236}">
                <a16:creationId xmlns:a16="http://schemas.microsoft.com/office/drawing/2014/main" id="{A485F092-F87F-1742-9C8F-318814C8B9BE}"/>
              </a:ext>
            </a:extLst>
          </p:cNvPr>
          <p:cNvSpPr>
            <a:spLocks noGrp="1"/>
          </p:cNvSpPr>
          <p:nvPr>
            <p:ph type="body" sz="quarter" idx="14" hasCustomPrompt="1"/>
          </p:nvPr>
        </p:nvSpPr>
        <p:spPr>
          <a:xfrm>
            <a:off x="1703512" y="3505765"/>
            <a:ext cx="6912966" cy="2232025"/>
          </a:xfrm>
        </p:spPr>
        <p:txBody>
          <a:bodyPr>
            <a:normAutofit/>
          </a:bodyPr>
          <a:lstStyle>
            <a:lvl1pPr algn="ctr">
              <a:defRPr sz="2800" b="0" i="0">
                <a:latin typeface="+mn-lt"/>
              </a:defRPr>
            </a:lvl1pPr>
          </a:lstStyle>
          <a:p>
            <a:pPr lvl="0"/>
            <a:r>
              <a:rPr lang="en-US" dirty="0" err="1"/>
              <a:t>Bewerken</a:t>
            </a:r>
            <a:r>
              <a:rPr lang="en-US" dirty="0"/>
              <a:t> van Master </a:t>
            </a:r>
            <a:r>
              <a:rPr lang="en-US" dirty="0" err="1"/>
              <a:t>tekststijlen</a:t>
            </a:r>
            <a:endParaRPr lang="en-US" dirty="0"/>
          </a:p>
        </p:txBody>
      </p:sp>
      <p:sp>
        <p:nvSpPr>
          <p:cNvPr id="6" name="Tijdelijke aanduiding voor tekst 5">
            <a:extLst>
              <a:ext uri="{FF2B5EF4-FFF2-40B4-BE49-F238E27FC236}">
                <a16:creationId xmlns:a16="http://schemas.microsoft.com/office/drawing/2014/main" id="{A3D52C1A-32A9-0141-813A-EDCEA1B1CF8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8"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2389362555"/>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Hoofdstukdia_5">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7" name="Titel 6"/>
          <p:cNvSpPr>
            <a:spLocks noGrp="1"/>
          </p:cNvSpPr>
          <p:nvPr>
            <p:ph type="title" hasCustomPrompt="1"/>
          </p:nvPr>
        </p:nvSpPr>
        <p:spPr>
          <a:xfrm>
            <a:off x="301094" y="2362765"/>
            <a:ext cx="9696402" cy="1143000"/>
          </a:xfrm>
        </p:spPr>
        <p:txBody>
          <a:bodyPr anchor="b">
            <a:noAutofit/>
          </a:bodyPr>
          <a:lstStyle>
            <a:lvl1pPr algn="ctr">
              <a:lnSpc>
                <a:spcPts val="6000"/>
              </a:lnSpc>
              <a:defRPr lang="nl-NL" sz="4000" b="0" i="0" baseline="0" smtClean="0">
                <a:solidFill>
                  <a:schemeClr val="accent1"/>
                </a:solidFill>
                <a:effectLst/>
              </a:defRPr>
            </a:lvl1pPr>
          </a:lstStyle>
          <a:p>
            <a:r>
              <a:rPr lang="nl-NL" dirty="0"/>
              <a:t>Hoofdstuk</a:t>
            </a:r>
            <a:endParaRPr lang="nl-BE" dirty="0"/>
          </a:p>
        </p:txBody>
      </p:sp>
      <p:sp>
        <p:nvSpPr>
          <p:cNvPr id="3" name="Tijdelijke aanduiding voor tekst 2">
            <a:extLst>
              <a:ext uri="{FF2B5EF4-FFF2-40B4-BE49-F238E27FC236}">
                <a16:creationId xmlns:a16="http://schemas.microsoft.com/office/drawing/2014/main" id="{A485F092-F87F-1742-9C8F-318814C8B9BE}"/>
              </a:ext>
            </a:extLst>
          </p:cNvPr>
          <p:cNvSpPr>
            <a:spLocks noGrp="1"/>
          </p:cNvSpPr>
          <p:nvPr>
            <p:ph type="body" sz="quarter" idx="14" hasCustomPrompt="1"/>
          </p:nvPr>
        </p:nvSpPr>
        <p:spPr>
          <a:xfrm>
            <a:off x="1703512" y="3505765"/>
            <a:ext cx="6912966" cy="2232025"/>
          </a:xfrm>
        </p:spPr>
        <p:txBody>
          <a:bodyPr>
            <a:normAutofit/>
          </a:bodyPr>
          <a:lstStyle>
            <a:lvl1pPr algn="ctr">
              <a:defRPr sz="2800" b="0" i="0">
                <a:latin typeface="+mn-lt"/>
              </a:defRPr>
            </a:lvl1pPr>
          </a:lstStyle>
          <a:p>
            <a:pPr lvl="0"/>
            <a:r>
              <a:rPr lang="en-US" dirty="0" err="1"/>
              <a:t>Bewerken</a:t>
            </a:r>
            <a:r>
              <a:rPr lang="en-US" dirty="0"/>
              <a:t> van Master </a:t>
            </a:r>
            <a:r>
              <a:rPr lang="en-US" dirty="0" err="1"/>
              <a:t>tekststijlen</a:t>
            </a:r>
            <a:endParaRPr lang="en-US" dirty="0"/>
          </a:p>
        </p:txBody>
      </p:sp>
      <p:sp>
        <p:nvSpPr>
          <p:cNvPr id="8" name="Tijdelijke aanduiding voor tekst 5">
            <a:extLst>
              <a:ext uri="{FF2B5EF4-FFF2-40B4-BE49-F238E27FC236}">
                <a16:creationId xmlns:a16="http://schemas.microsoft.com/office/drawing/2014/main" id="{91E029A5-584A-F34E-98A4-55B74C695060}"/>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9"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2076355491"/>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dia_3">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kstvak 4"/>
          <p:cNvSpPr txBox="1"/>
          <p:nvPr/>
        </p:nvSpPr>
        <p:spPr>
          <a:xfrm>
            <a:off x="1007435" y="4437112"/>
            <a:ext cx="184731" cy="369332"/>
          </a:xfrm>
          <a:prstGeom prst="rect">
            <a:avLst/>
          </a:prstGeom>
          <a:noFill/>
        </p:spPr>
        <p:txBody>
          <a:bodyPr wrap="none" rtlCol="0">
            <a:spAutoFit/>
          </a:bodyPr>
          <a:lstStyle/>
          <a:p>
            <a:endParaRPr lang="nl-BE" sz="1800" dirty="0"/>
          </a:p>
        </p:txBody>
      </p:sp>
      <p:sp>
        <p:nvSpPr>
          <p:cNvPr id="7" name="Titel 6"/>
          <p:cNvSpPr>
            <a:spLocks noGrp="1"/>
          </p:cNvSpPr>
          <p:nvPr>
            <p:ph type="title" hasCustomPrompt="1"/>
          </p:nvPr>
        </p:nvSpPr>
        <p:spPr>
          <a:xfrm>
            <a:off x="301094" y="2362765"/>
            <a:ext cx="9696402" cy="1143000"/>
          </a:xfrm>
        </p:spPr>
        <p:txBody>
          <a:bodyPr anchor="b">
            <a:noAutofit/>
          </a:bodyPr>
          <a:lstStyle>
            <a:lvl1pPr algn="ctr">
              <a:lnSpc>
                <a:spcPts val="6000"/>
              </a:lnSpc>
              <a:defRPr lang="nl-NL" sz="4000" b="0" i="0" baseline="0" smtClean="0">
                <a:solidFill>
                  <a:schemeClr val="accent1"/>
                </a:solidFill>
                <a:effectLst/>
              </a:defRPr>
            </a:lvl1pPr>
          </a:lstStyle>
          <a:p>
            <a:r>
              <a:rPr lang="nl-NL" dirty="0"/>
              <a:t>Hoofdstuk</a:t>
            </a:r>
            <a:endParaRPr lang="nl-BE" dirty="0"/>
          </a:p>
        </p:txBody>
      </p:sp>
      <p:sp>
        <p:nvSpPr>
          <p:cNvPr id="3" name="Tijdelijke aanduiding voor tekst 2">
            <a:extLst>
              <a:ext uri="{FF2B5EF4-FFF2-40B4-BE49-F238E27FC236}">
                <a16:creationId xmlns:a16="http://schemas.microsoft.com/office/drawing/2014/main" id="{A485F092-F87F-1742-9C8F-318814C8B9BE}"/>
              </a:ext>
            </a:extLst>
          </p:cNvPr>
          <p:cNvSpPr>
            <a:spLocks noGrp="1"/>
          </p:cNvSpPr>
          <p:nvPr>
            <p:ph type="body" sz="quarter" idx="14" hasCustomPrompt="1"/>
          </p:nvPr>
        </p:nvSpPr>
        <p:spPr>
          <a:xfrm>
            <a:off x="1703512" y="3505765"/>
            <a:ext cx="6912966" cy="2232025"/>
          </a:xfrm>
        </p:spPr>
        <p:txBody>
          <a:bodyPr>
            <a:normAutofit/>
          </a:bodyPr>
          <a:lstStyle>
            <a:lvl1pPr algn="ctr">
              <a:defRPr sz="2800" b="0" i="0">
                <a:latin typeface="+mn-lt"/>
              </a:defRPr>
            </a:lvl1pPr>
          </a:lstStyle>
          <a:p>
            <a:pPr lvl="0"/>
            <a:r>
              <a:rPr lang="en-US" dirty="0" err="1"/>
              <a:t>Bewerken</a:t>
            </a:r>
            <a:r>
              <a:rPr lang="en-US" dirty="0"/>
              <a:t> van Master </a:t>
            </a:r>
            <a:r>
              <a:rPr lang="en-US" dirty="0" err="1"/>
              <a:t>tekststijlen</a:t>
            </a:r>
            <a:endParaRPr lang="en-US" dirty="0"/>
          </a:p>
        </p:txBody>
      </p:sp>
      <p:sp>
        <p:nvSpPr>
          <p:cNvPr id="6" name="Tijdelijke aanduiding voor tekst 5">
            <a:extLst>
              <a:ext uri="{FF2B5EF4-FFF2-40B4-BE49-F238E27FC236}">
                <a16:creationId xmlns:a16="http://schemas.microsoft.com/office/drawing/2014/main" id="{3FD1725E-7BEB-F844-89D5-E8DDCF3C13A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8"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3754842858"/>
      </p:ext>
    </p:extLst>
  </p:cSld>
  <p:clrMapOvr>
    <a:masterClrMapping/>
  </p:clrMapOvr>
  <p:extLst>
    <p:ext uri="{DCECCB84-F9BA-43D5-87BE-67443E8EF086}">
      <p15:sldGuideLst xmlns:p15="http://schemas.microsoft.com/office/powerpoint/2012/main">
        <p15:guide id="3" orient="horz" pos="48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Agenda/inhou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jdelijke aanduiding voor tekst 7"/>
          <p:cNvSpPr>
            <a:spLocks noGrp="1"/>
          </p:cNvSpPr>
          <p:nvPr>
            <p:ph type="body" sz="quarter" idx="36" hasCustomPrompt="1"/>
          </p:nvPr>
        </p:nvSpPr>
        <p:spPr>
          <a:xfrm>
            <a:off x="695326" y="1736812"/>
            <a:ext cx="10801349" cy="3960440"/>
          </a:xfrm>
        </p:spPr>
        <p:txBody>
          <a:bodyPr>
            <a:normAutofit/>
          </a:bodyPr>
          <a:lstStyle>
            <a:lvl1pPr marL="457200" indent="-457200">
              <a:buClr>
                <a:srgbClr val="7843A5"/>
              </a:buClr>
              <a:buSzPct val="100000"/>
              <a:buFont typeface="+mj-lt"/>
              <a:buAutoNum type="arabicPeriod"/>
              <a:defRPr sz="2200">
                <a:solidFill>
                  <a:schemeClr val="accent1"/>
                </a:solidFill>
                <a:latin typeface="+mj-lt"/>
              </a:defRPr>
            </a:lvl1pPr>
            <a:lvl2pPr marL="355600" indent="-342900">
              <a:buClr>
                <a:srgbClr val="7843A5"/>
              </a:buClr>
              <a:buSzPct val="130000"/>
              <a:buFont typeface="+mj-lt"/>
              <a:buAutoNum type="arabicPeriod"/>
              <a:defRPr sz="1800">
                <a:solidFill>
                  <a:schemeClr val="tx1"/>
                </a:solidFill>
              </a:defRPr>
            </a:lvl2pPr>
            <a:lvl3pPr marL="704850" indent="-342900">
              <a:buClr>
                <a:srgbClr val="7843A5"/>
              </a:buClr>
              <a:buSzPct val="120000"/>
              <a:buFont typeface="+mj-lt"/>
              <a:buAutoNum type="arabicPeriod"/>
              <a:defRPr sz="1800">
                <a:solidFill>
                  <a:schemeClr val="tx1"/>
                </a:solidFill>
              </a:defRPr>
            </a:lvl3pPr>
            <a:lvl4pPr marL="1235075" indent="-342900">
              <a:buClr>
                <a:srgbClr val="7843A5"/>
              </a:buClr>
              <a:buSzPct val="110000"/>
              <a:buFont typeface="+mj-lt"/>
              <a:buAutoNum type="arabicPeriod"/>
              <a:defRPr sz="1600">
                <a:solidFill>
                  <a:schemeClr val="tx1"/>
                </a:solidFill>
              </a:defRPr>
            </a:lvl4pPr>
            <a:lvl5pPr marL="1598612" indent="-342900">
              <a:buClr>
                <a:srgbClr val="7843A5"/>
              </a:buClr>
              <a:buSzPct val="100000"/>
              <a:buFont typeface="+mj-lt"/>
              <a:buAutoNum type="arabicPeriod"/>
              <a:tabLst/>
              <a:defRPr sz="1400">
                <a:solidFill>
                  <a:schemeClr val="tx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tel 2">
            <a:extLst>
              <a:ext uri="{FF2B5EF4-FFF2-40B4-BE49-F238E27FC236}">
                <a16:creationId xmlns:a16="http://schemas.microsoft.com/office/drawing/2014/main" id="{974B040C-63DF-2541-BA46-5B51C75F2B9A}"/>
              </a:ext>
            </a:extLst>
          </p:cNvPr>
          <p:cNvSpPr>
            <a:spLocks noGrp="1"/>
          </p:cNvSpPr>
          <p:nvPr>
            <p:ph type="title" hasCustomPrompt="1"/>
          </p:nvPr>
        </p:nvSpPr>
        <p:spPr>
          <a:xfrm>
            <a:off x="695325" y="-8062"/>
            <a:ext cx="6368864" cy="1276821"/>
          </a:xfrm>
        </p:spPr>
        <p:txBody>
          <a:bodyPr>
            <a:normAutofit/>
          </a:bodyPr>
          <a:lstStyle>
            <a:lvl1pPr>
              <a:defRPr sz="2500"/>
            </a:lvl1pPr>
          </a:lstStyle>
          <a:p>
            <a:r>
              <a:rPr lang="nl-NL" dirty="0"/>
              <a:t>Titel</a:t>
            </a:r>
          </a:p>
        </p:txBody>
      </p:sp>
      <p:sp>
        <p:nvSpPr>
          <p:cNvPr id="4"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7"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991825953"/>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Titel en tekst">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73765"/>
          </a:xfrm>
          <a:prstGeom prst="rect">
            <a:avLst/>
          </a:prstGeom>
        </p:spPr>
      </p:pic>
      <p:sp>
        <p:nvSpPr>
          <p:cNvPr id="12" name="Tijdelijke aanduiding voor tekst 7"/>
          <p:cNvSpPr>
            <a:spLocks noGrp="1"/>
          </p:cNvSpPr>
          <p:nvPr>
            <p:ph type="body" sz="quarter" idx="36" hasCustomPrompt="1"/>
          </p:nvPr>
        </p:nvSpPr>
        <p:spPr>
          <a:xfrm>
            <a:off x="695326" y="1736812"/>
            <a:ext cx="10801349" cy="3960440"/>
          </a:xfrm>
        </p:spPr>
        <p:txBody>
          <a:bodyPr>
            <a:normAutofit/>
          </a:bodyPr>
          <a:lstStyle>
            <a:lvl1pPr marL="0" indent="0">
              <a:buClr>
                <a:srgbClr val="7030A0"/>
              </a:buClr>
              <a:buSzPct val="130000"/>
              <a:buFont typeface="Arial" panose="020B0604020202020204" pitchFamily="34" charset="0"/>
              <a:buNone/>
              <a:defRPr sz="2200">
                <a:solidFill>
                  <a:srgbClr val="3E3D40"/>
                </a:solidFill>
                <a:latin typeface="+mj-lt"/>
              </a:defRPr>
            </a:lvl1pPr>
            <a:lvl2pPr marL="298450" indent="-285750">
              <a:buClrTx/>
              <a:buSzPct val="130000"/>
              <a:buFont typeface="Arial" panose="020B0604020202020204" pitchFamily="34" charset="0"/>
              <a:buChar char="•"/>
              <a:defRPr sz="1800">
                <a:solidFill>
                  <a:srgbClr val="3E3D40"/>
                </a:solidFill>
              </a:defRPr>
            </a:lvl2pPr>
            <a:lvl3pPr>
              <a:buClrTx/>
              <a:buSzPct val="120000"/>
              <a:defRPr sz="1800">
                <a:solidFill>
                  <a:srgbClr val="3E3D40"/>
                </a:solidFill>
              </a:defRPr>
            </a:lvl3pPr>
            <a:lvl4pPr>
              <a:buClrTx/>
              <a:buSzPct val="110000"/>
              <a:defRPr sz="1600">
                <a:solidFill>
                  <a:srgbClr val="3E3D40"/>
                </a:solidFill>
              </a:defRPr>
            </a:lvl4pPr>
            <a:lvl5pPr marL="1422400" indent="-166688">
              <a:buClrTx/>
              <a:buSzPct val="100000"/>
              <a:buFont typeface="Arial" panose="020B0604020202020204" pitchFamily="34" charset="0"/>
              <a:buChar char="•"/>
              <a:tabLst/>
              <a:defRPr sz="1400">
                <a:solidFill>
                  <a:srgbClr val="3E3D40"/>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tel 2">
            <a:extLst>
              <a:ext uri="{FF2B5EF4-FFF2-40B4-BE49-F238E27FC236}">
                <a16:creationId xmlns:a16="http://schemas.microsoft.com/office/drawing/2014/main" id="{5610A2C1-E515-3F44-BB22-C5331D9D4BCF}"/>
              </a:ext>
            </a:extLst>
          </p:cNvPr>
          <p:cNvSpPr>
            <a:spLocks noGrp="1"/>
          </p:cNvSpPr>
          <p:nvPr>
            <p:ph type="title" hasCustomPrompt="1"/>
          </p:nvPr>
        </p:nvSpPr>
        <p:spPr/>
        <p:txBody>
          <a:bodyPr>
            <a:normAutofit/>
          </a:bodyPr>
          <a:lstStyle>
            <a:lvl1pPr>
              <a:defRPr sz="2500"/>
            </a:lvl1pPr>
          </a:lstStyle>
          <a:p>
            <a:r>
              <a:rPr lang="nl-NL" dirty="0"/>
              <a:t>Titel</a:t>
            </a:r>
          </a:p>
        </p:txBody>
      </p:sp>
      <p:sp>
        <p:nvSpPr>
          <p:cNvPr id="6"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8"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1657024232"/>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Titel, ondertitel en teks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73765"/>
          </a:xfrm>
          <a:prstGeom prst="rect">
            <a:avLst/>
          </a:prstGeom>
        </p:spPr>
      </p:pic>
      <p:sp>
        <p:nvSpPr>
          <p:cNvPr id="4" name="Tijdelijke aanduiding voor tekst 7"/>
          <p:cNvSpPr>
            <a:spLocks noGrp="1"/>
          </p:cNvSpPr>
          <p:nvPr>
            <p:ph type="body" sz="quarter" idx="36" hasCustomPrompt="1"/>
          </p:nvPr>
        </p:nvSpPr>
        <p:spPr>
          <a:xfrm>
            <a:off x="695326" y="1736812"/>
            <a:ext cx="10801349" cy="3960440"/>
          </a:xfrm>
        </p:spPr>
        <p:txBody>
          <a:bodyPr>
            <a:normAutofit/>
          </a:bodyPr>
          <a:lstStyle>
            <a:lvl1pPr marL="0" indent="0">
              <a:buClr>
                <a:srgbClr val="7030A0"/>
              </a:buClr>
              <a:buSzPct val="130000"/>
              <a:buFont typeface="Arial" panose="020B0604020202020204" pitchFamily="34" charset="0"/>
              <a:buNone/>
              <a:defRPr sz="2200">
                <a:solidFill>
                  <a:srgbClr val="3E3D40"/>
                </a:solidFill>
                <a:latin typeface="+mj-lt"/>
              </a:defRPr>
            </a:lvl1pPr>
            <a:lvl2pPr marL="298450" indent="-285750">
              <a:buClrTx/>
              <a:buSzPct val="130000"/>
              <a:buFont typeface="Arial" panose="020B0604020202020204" pitchFamily="34" charset="0"/>
              <a:buChar char="•"/>
              <a:defRPr sz="1800">
                <a:solidFill>
                  <a:srgbClr val="3E3D40"/>
                </a:solidFill>
              </a:defRPr>
            </a:lvl2pPr>
            <a:lvl3pPr>
              <a:buClrTx/>
              <a:buSzPct val="120000"/>
              <a:defRPr sz="1800">
                <a:solidFill>
                  <a:srgbClr val="3E3D40"/>
                </a:solidFill>
              </a:defRPr>
            </a:lvl3pPr>
            <a:lvl4pPr>
              <a:buClrTx/>
              <a:buSzPct val="110000"/>
              <a:defRPr sz="1600">
                <a:solidFill>
                  <a:srgbClr val="3E3D40"/>
                </a:solidFill>
              </a:defRPr>
            </a:lvl4pPr>
            <a:lvl5pPr marL="1422400" indent="-166688">
              <a:buClrTx/>
              <a:buSzPct val="100000"/>
              <a:buFont typeface="Arial" panose="020B0604020202020204" pitchFamily="34" charset="0"/>
              <a:buChar char="•"/>
              <a:tabLst/>
              <a:defRPr sz="1400">
                <a:solidFill>
                  <a:srgbClr val="3E3D40"/>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2" name="Text Placeholder 11"/>
          <p:cNvSpPr>
            <a:spLocks noGrp="1"/>
          </p:cNvSpPr>
          <p:nvPr>
            <p:ph type="body" sz="quarter" idx="37" hasCustomPrompt="1"/>
          </p:nvPr>
        </p:nvSpPr>
        <p:spPr>
          <a:xfrm>
            <a:off x="695325" y="1090073"/>
            <a:ext cx="6368864" cy="312010"/>
          </a:xfrm>
        </p:spPr>
        <p:txBody>
          <a:bodyPr>
            <a:normAutofit/>
          </a:bodyPr>
          <a:lstStyle>
            <a:lvl1pPr>
              <a:defRPr>
                <a:latin typeface="+mn-lt"/>
              </a:defRPr>
            </a:lvl1pPr>
          </a:lstStyle>
          <a:p>
            <a:pPr lvl="0"/>
            <a:r>
              <a:rPr lang="en-US" dirty="0" err="1"/>
              <a:t>Ondertitel</a:t>
            </a:r>
            <a:endParaRPr lang="en-US" dirty="0"/>
          </a:p>
        </p:txBody>
      </p:sp>
      <p:sp>
        <p:nvSpPr>
          <p:cNvPr id="13" name="Title 12"/>
          <p:cNvSpPr>
            <a:spLocks noGrp="1"/>
          </p:cNvSpPr>
          <p:nvPr>
            <p:ph type="title" hasCustomPrompt="1"/>
          </p:nvPr>
        </p:nvSpPr>
        <p:spPr/>
        <p:txBody>
          <a:bodyPr/>
          <a:lstStyle>
            <a:lvl1pPr>
              <a:defRPr/>
            </a:lvl1pPr>
          </a:lstStyle>
          <a:p>
            <a:r>
              <a:rPr lang="en-US" dirty="0" err="1"/>
              <a:t>Titel</a:t>
            </a:r>
            <a:endParaRPr lang="nl-BE" dirty="0"/>
          </a:p>
        </p:txBody>
      </p:sp>
      <p:sp>
        <p:nvSpPr>
          <p:cNvPr id="5"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8"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38610230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Titel, tekst en liggende afbeeldin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73765"/>
          </a:xfrm>
          <a:prstGeom prst="rect">
            <a:avLst/>
          </a:prstGeom>
        </p:spPr>
      </p:pic>
      <p:sp>
        <p:nvSpPr>
          <p:cNvPr id="6" name="Tijdelijke aanduiding voor afbeelding 5"/>
          <p:cNvSpPr>
            <a:spLocks noGrp="1"/>
          </p:cNvSpPr>
          <p:nvPr>
            <p:ph type="pic" sz="quarter" idx="36"/>
          </p:nvPr>
        </p:nvSpPr>
        <p:spPr>
          <a:xfrm>
            <a:off x="6095999" y="1773237"/>
            <a:ext cx="5400675" cy="3924301"/>
          </a:xfrm>
        </p:spPr>
        <p:txBody>
          <a:bodyPr/>
          <a:lstStyle>
            <a:lvl1pPr>
              <a:defRPr>
                <a:noFill/>
              </a:defRPr>
            </a:lvl1pPr>
          </a:lstStyle>
          <a:p>
            <a:r>
              <a:rPr lang="nl-NL"/>
              <a:t>Klik op het pictogram als u een afbeelding wilt toevoegen</a:t>
            </a:r>
            <a:endParaRPr lang="nl-BE" dirty="0"/>
          </a:p>
        </p:txBody>
      </p:sp>
      <p:sp>
        <p:nvSpPr>
          <p:cNvPr id="16" name="Tijdelijke aanduiding voor tekst 4"/>
          <p:cNvSpPr>
            <a:spLocks noGrp="1"/>
          </p:cNvSpPr>
          <p:nvPr>
            <p:ph type="body" sz="quarter" idx="39" hasCustomPrompt="1"/>
          </p:nvPr>
        </p:nvSpPr>
        <p:spPr>
          <a:xfrm>
            <a:off x="695325" y="1736812"/>
            <a:ext cx="4752603" cy="3960726"/>
          </a:xfrm>
        </p:spPr>
        <p:txBody>
          <a:bodyPr/>
          <a:lstStyle>
            <a:lvl1pPr marL="0" indent="0">
              <a:buClr>
                <a:schemeClr val="accent1"/>
              </a:buClr>
              <a:buFontTx/>
              <a:buNone/>
              <a:defRPr sz="2200">
                <a:solidFill>
                  <a:schemeClr val="tx1"/>
                </a:solidFill>
                <a:latin typeface="+mj-lt"/>
              </a:defRPr>
            </a:lvl1pPr>
            <a:lvl2pPr marL="12700" indent="0">
              <a:buClr>
                <a:schemeClr val="accent1"/>
              </a:buClr>
              <a:buFontTx/>
              <a:buNone/>
              <a:defRPr sz="1800">
                <a:solidFill>
                  <a:schemeClr val="tx1"/>
                </a:solidFill>
              </a:defRPr>
            </a:lvl2pPr>
            <a:lvl3pPr>
              <a:buClr>
                <a:schemeClr val="accent1"/>
              </a:buClr>
              <a:defRPr sz="1800">
                <a:solidFill>
                  <a:schemeClr val="tx1"/>
                </a:solidFill>
              </a:defRPr>
            </a:lvl3pPr>
            <a:lvl4pPr>
              <a:buClr>
                <a:schemeClr val="accent1"/>
              </a:buClr>
              <a:defRPr sz="1600">
                <a:solidFill>
                  <a:schemeClr val="tx1"/>
                </a:solidFill>
              </a:defRPr>
            </a:lvl4pPr>
          </a:lstStyle>
          <a:p>
            <a:pPr lvl="0"/>
            <a:r>
              <a:rPr lang="en-US" dirty="0" err="1"/>
              <a:t>Bewerken</a:t>
            </a:r>
            <a:r>
              <a:rPr lang="en-US" dirty="0"/>
              <a:t> van Master </a:t>
            </a:r>
            <a:r>
              <a:rPr lang="en-US" dirty="0" err="1"/>
              <a:t>tekststijlen</a:t>
            </a:r>
            <a:endParaRPr lang="en-US" dirty="0"/>
          </a:p>
          <a:p>
            <a:pPr lvl="1"/>
            <a:r>
              <a:rPr lang="nl-NL" dirty="0"/>
              <a:t>Tweede niveau</a:t>
            </a:r>
          </a:p>
          <a:p>
            <a:pPr lvl="2"/>
            <a:r>
              <a:rPr lang="nl-NL" dirty="0"/>
              <a:t>Derde niveau</a:t>
            </a:r>
          </a:p>
          <a:p>
            <a:pPr lvl="3"/>
            <a:r>
              <a:rPr lang="nl-NL" dirty="0"/>
              <a:t>Vierde niveau</a:t>
            </a:r>
          </a:p>
          <a:p>
            <a:pPr lvl="0"/>
            <a:endParaRPr lang="en-US" dirty="0"/>
          </a:p>
        </p:txBody>
      </p:sp>
      <p:sp>
        <p:nvSpPr>
          <p:cNvPr id="5" name="Titel 4">
            <a:extLst>
              <a:ext uri="{FF2B5EF4-FFF2-40B4-BE49-F238E27FC236}">
                <a16:creationId xmlns:a16="http://schemas.microsoft.com/office/drawing/2014/main" id="{1E02D03D-6304-D04D-BDDF-8E0F8BAB81D7}"/>
              </a:ext>
            </a:extLst>
          </p:cNvPr>
          <p:cNvSpPr>
            <a:spLocks noGrp="1"/>
          </p:cNvSpPr>
          <p:nvPr>
            <p:ph type="title" hasCustomPrompt="1"/>
          </p:nvPr>
        </p:nvSpPr>
        <p:spPr/>
        <p:txBody>
          <a:bodyPr>
            <a:normAutofit/>
          </a:bodyPr>
          <a:lstStyle>
            <a:lvl1pPr>
              <a:defRPr sz="2500"/>
            </a:lvl1pPr>
          </a:lstStyle>
          <a:p>
            <a:r>
              <a:rPr lang="nl-NL" dirty="0"/>
              <a:t>Titel</a:t>
            </a:r>
          </a:p>
        </p:txBody>
      </p:sp>
      <p:sp>
        <p:nvSpPr>
          <p:cNvPr id="9"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8"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2896978669"/>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Titel, tekst en staande afbeeldin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73765"/>
          </a:xfrm>
          <a:prstGeom prst="rect">
            <a:avLst/>
          </a:prstGeom>
        </p:spPr>
      </p:pic>
      <p:sp>
        <p:nvSpPr>
          <p:cNvPr id="6" name="Tijdelijke aanduiding voor afbeelding 5"/>
          <p:cNvSpPr>
            <a:spLocks noGrp="1" noChangeAspect="1"/>
          </p:cNvSpPr>
          <p:nvPr>
            <p:ph type="pic" sz="quarter" idx="36"/>
          </p:nvPr>
        </p:nvSpPr>
        <p:spPr>
          <a:xfrm>
            <a:off x="7467599" y="1773238"/>
            <a:ext cx="4029075" cy="3924299"/>
          </a:xfrm>
        </p:spPr>
        <p:txBody>
          <a:bodyPr/>
          <a:lstStyle>
            <a:lvl1pPr algn="l">
              <a:defRPr>
                <a:noFill/>
              </a:defRPr>
            </a:lvl1pPr>
          </a:lstStyle>
          <a:p>
            <a:r>
              <a:rPr lang="nl-NL"/>
              <a:t>Klik op het pictogram als u een afbeelding wilt toevoegen</a:t>
            </a:r>
            <a:endParaRPr lang="nl-BE" dirty="0"/>
          </a:p>
        </p:txBody>
      </p:sp>
      <p:sp>
        <p:nvSpPr>
          <p:cNvPr id="12" name="Tijdelijke aanduiding voor tekst 11"/>
          <p:cNvSpPr>
            <a:spLocks noGrp="1"/>
          </p:cNvSpPr>
          <p:nvPr>
            <p:ph type="body" sz="quarter" idx="39" hasCustomPrompt="1"/>
          </p:nvPr>
        </p:nvSpPr>
        <p:spPr>
          <a:xfrm>
            <a:off x="697154" y="1736812"/>
            <a:ext cx="6070921" cy="3960725"/>
          </a:xfrm>
        </p:spPr>
        <p:txBody>
          <a:bodyPr/>
          <a:lstStyle>
            <a:lvl1pPr marL="0" indent="0">
              <a:buClr>
                <a:schemeClr val="accent1"/>
              </a:buClr>
              <a:buFontTx/>
              <a:buNone/>
              <a:defRPr sz="2200">
                <a:solidFill>
                  <a:schemeClr val="tx1"/>
                </a:solidFill>
              </a:defRPr>
            </a:lvl1pPr>
            <a:lvl2pPr marL="12700" indent="0">
              <a:buClr>
                <a:schemeClr val="accent1"/>
              </a:buClr>
              <a:buFontTx/>
              <a:buNone/>
              <a:defRPr sz="1800">
                <a:solidFill>
                  <a:schemeClr val="tx1"/>
                </a:solidFill>
              </a:defRPr>
            </a:lvl2pPr>
            <a:lvl3pPr>
              <a:buClr>
                <a:schemeClr val="accent1"/>
              </a:buClr>
              <a:defRPr sz="1800">
                <a:solidFill>
                  <a:schemeClr val="tx1"/>
                </a:solidFill>
              </a:defRPr>
            </a:lvl3pPr>
            <a:lvl4pPr>
              <a:buClr>
                <a:schemeClr val="accent1"/>
              </a:buClr>
              <a:defRPr sz="1600">
                <a:solidFill>
                  <a:schemeClr val="tx1"/>
                </a:solidFill>
              </a:defRPr>
            </a:lvl4pPr>
            <a:lvl5pPr>
              <a:buClr>
                <a:schemeClr val="accent1"/>
              </a:buClr>
              <a:defRPr sz="1400">
                <a:solidFill>
                  <a:schemeClr val="tx1"/>
                </a:solidFill>
              </a:defRPr>
            </a:lvl5pPr>
          </a:lstStyle>
          <a:p>
            <a:pPr lvl="0"/>
            <a:r>
              <a:rPr lang="en-US" dirty="0" err="1"/>
              <a:t>Bewerken</a:t>
            </a:r>
            <a:r>
              <a:rPr lang="en-US" dirty="0"/>
              <a:t> van Master </a:t>
            </a:r>
            <a:r>
              <a:rPr lang="en-US" dirty="0" err="1"/>
              <a:t>tekststijlen</a:t>
            </a:r>
            <a:endParaRPr lang="en-US" dirty="0"/>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 name="Titel 1">
            <a:extLst>
              <a:ext uri="{FF2B5EF4-FFF2-40B4-BE49-F238E27FC236}">
                <a16:creationId xmlns:a16="http://schemas.microsoft.com/office/drawing/2014/main" id="{572D6032-0045-6842-9887-B6F0B19A634A}"/>
              </a:ext>
            </a:extLst>
          </p:cNvPr>
          <p:cNvSpPr>
            <a:spLocks noGrp="1"/>
          </p:cNvSpPr>
          <p:nvPr>
            <p:ph type="title" hasCustomPrompt="1"/>
          </p:nvPr>
        </p:nvSpPr>
        <p:spPr/>
        <p:txBody>
          <a:bodyPr>
            <a:normAutofit/>
          </a:bodyPr>
          <a:lstStyle>
            <a:lvl1pPr>
              <a:defRPr sz="2500"/>
            </a:lvl1pPr>
          </a:lstStyle>
          <a:p>
            <a:r>
              <a:rPr lang="nl-NL" dirty="0"/>
              <a:t>Titel</a:t>
            </a:r>
          </a:p>
        </p:txBody>
      </p:sp>
      <p:sp>
        <p:nvSpPr>
          <p:cNvPr id="8"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10"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2833421107"/>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Grafiek">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73765"/>
          </a:xfrm>
          <a:prstGeom prst="rect">
            <a:avLst/>
          </a:prstGeom>
        </p:spPr>
      </p:pic>
      <p:sp>
        <p:nvSpPr>
          <p:cNvPr id="6" name="Rechthoek 5"/>
          <p:cNvSpPr/>
          <p:nvPr/>
        </p:nvSpPr>
        <p:spPr>
          <a:xfrm>
            <a:off x="695325" y="1773238"/>
            <a:ext cx="4716599" cy="377983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8" name="Tijdelijke aanduiding voor tekst 4"/>
          <p:cNvSpPr>
            <a:spLocks noGrp="1"/>
          </p:cNvSpPr>
          <p:nvPr>
            <p:ph type="body" sz="quarter" idx="40" hasCustomPrompt="1"/>
          </p:nvPr>
        </p:nvSpPr>
        <p:spPr>
          <a:xfrm>
            <a:off x="694797" y="1736812"/>
            <a:ext cx="4717127" cy="3960726"/>
          </a:xfrm>
        </p:spPr>
        <p:txBody>
          <a:bodyPr/>
          <a:lstStyle>
            <a:lvl1pPr marL="0" indent="0">
              <a:buClr>
                <a:schemeClr val="accent1"/>
              </a:buClr>
              <a:buFontTx/>
              <a:buNone/>
              <a:defRPr sz="2200">
                <a:solidFill>
                  <a:schemeClr val="tx1"/>
                </a:solidFill>
              </a:defRPr>
            </a:lvl1pPr>
            <a:lvl2pPr marL="12700" indent="0">
              <a:buClr>
                <a:schemeClr val="accent1"/>
              </a:buClr>
              <a:buFontTx/>
              <a:buNone/>
              <a:defRPr sz="1800">
                <a:solidFill>
                  <a:schemeClr val="tx1"/>
                </a:solidFill>
              </a:defRPr>
            </a:lvl2pPr>
            <a:lvl3pPr>
              <a:buClr>
                <a:schemeClr val="accent1"/>
              </a:buClr>
              <a:defRPr sz="1800">
                <a:solidFill>
                  <a:schemeClr val="tx1"/>
                </a:solidFill>
              </a:defRPr>
            </a:lvl3pPr>
            <a:lvl4pPr>
              <a:buClr>
                <a:schemeClr val="accent1"/>
              </a:buClr>
              <a:defRPr sz="1600">
                <a:solidFill>
                  <a:schemeClr val="tx1"/>
                </a:solidFill>
              </a:defRPr>
            </a:lvl4pPr>
          </a:lstStyle>
          <a:p>
            <a:pPr lvl="0"/>
            <a:r>
              <a:rPr lang="en-US" dirty="0" err="1"/>
              <a:t>Bewerken</a:t>
            </a:r>
            <a:r>
              <a:rPr lang="en-US" dirty="0"/>
              <a:t> van Master </a:t>
            </a:r>
            <a:r>
              <a:rPr lang="en-US" dirty="0" err="1"/>
              <a:t>tekststijlen</a:t>
            </a:r>
            <a:endParaRPr lang="en-US" dirty="0"/>
          </a:p>
          <a:p>
            <a:pPr lvl="1"/>
            <a:r>
              <a:rPr lang="nl-NL" dirty="0"/>
              <a:t>Tweede niveau</a:t>
            </a:r>
          </a:p>
          <a:p>
            <a:pPr lvl="2"/>
            <a:r>
              <a:rPr lang="nl-NL" dirty="0"/>
              <a:t>Derde niveau</a:t>
            </a:r>
          </a:p>
          <a:p>
            <a:pPr lvl="3"/>
            <a:r>
              <a:rPr lang="nl-NL" dirty="0"/>
              <a:t>Vierde niveau</a:t>
            </a:r>
          </a:p>
        </p:txBody>
      </p:sp>
      <p:sp>
        <p:nvSpPr>
          <p:cNvPr id="13" name="Tijdelijke aanduiding voor grafiek 4"/>
          <p:cNvSpPr>
            <a:spLocks noGrp="1"/>
          </p:cNvSpPr>
          <p:nvPr>
            <p:ph type="chart" sz="quarter" idx="39" hasCustomPrompt="1"/>
          </p:nvPr>
        </p:nvSpPr>
        <p:spPr>
          <a:xfrm>
            <a:off x="6096000" y="1736812"/>
            <a:ext cx="5397742" cy="3585959"/>
          </a:xfrm>
          <a:solidFill>
            <a:schemeClr val="bg2">
              <a:lumMod val="95000"/>
            </a:schemeClr>
          </a:solidFill>
          <a:ln>
            <a:noFill/>
          </a:ln>
        </p:spPr>
        <p:txBody>
          <a:bodyPr tIns="108000">
            <a:normAutofit/>
          </a:bodyPr>
          <a:lstStyle>
            <a:lvl1pPr marL="0" indent="0" algn="ctr">
              <a:buNone/>
              <a:defRPr sz="1800" b="0" i="0">
                <a:latin typeface="Arial" panose="020B0604020202020204" pitchFamily="34" charset="0"/>
                <a:cs typeface="Arial" panose="020B0604020202020204" pitchFamily="34" charset="0"/>
              </a:defRPr>
            </a:lvl1pPr>
          </a:lstStyle>
          <a:p>
            <a:r>
              <a:rPr lang="en-US" dirty="0" err="1"/>
              <a:t>Klik</a:t>
            </a:r>
            <a:r>
              <a:rPr lang="en-US" dirty="0"/>
              <a:t> op het </a:t>
            </a:r>
            <a:r>
              <a:rPr lang="en-US" dirty="0" err="1"/>
              <a:t>icoon</a:t>
            </a:r>
            <a:r>
              <a:rPr lang="en-US" dirty="0"/>
              <a:t> om </a:t>
            </a:r>
            <a:r>
              <a:rPr lang="en-US" dirty="0" err="1"/>
              <a:t>een</a:t>
            </a:r>
            <a:r>
              <a:rPr lang="en-US" dirty="0"/>
              <a:t> </a:t>
            </a:r>
            <a:r>
              <a:rPr lang="en-US" dirty="0" err="1"/>
              <a:t>grafiek</a:t>
            </a:r>
            <a:r>
              <a:rPr lang="en-US" dirty="0"/>
              <a:t> toe </a:t>
            </a:r>
            <a:r>
              <a:rPr lang="en-US" dirty="0" err="1"/>
              <a:t>te</a:t>
            </a:r>
            <a:r>
              <a:rPr lang="en-US" dirty="0"/>
              <a:t> </a:t>
            </a:r>
            <a:r>
              <a:rPr lang="en-US" dirty="0" err="1"/>
              <a:t>voegen</a:t>
            </a:r>
            <a:endParaRPr lang="nl-BE" dirty="0"/>
          </a:p>
        </p:txBody>
      </p:sp>
      <p:sp>
        <p:nvSpPr>
          <p:cNvPr id="7" name="Titel 6">
            <a:extLst>
              <a:ext uri="{FF2B5EF4-FFF2-40B4-BE49-F238E27FC236}">
                <a16:creationId xmlns:a16="http://schemas.microsoft.com/office/drawing/2014/main" id="{B0147F03-4158-5542-9970-03E002345AC3}"/>
              </a:ext>
            </a:extLst>
          </p:cNvPr>
          <p:cNvSpPr>
            <a:spLocks noGrp="1"/>
          </p:cNvSpPr>
          <p:nvPr>
            <p:ph type="title" hasCustomPrompt="1"/>
          </p:nvPr>
        </p:nvSpPr>
        <p:spPr/>
        <p:txBody>
          <a:bodyPr>
            <a:normAutofit/>
          </a:bodyPr>
          <a:lstStyle>
            <a:lvl1pPr>
              <a:defRPr sz="2500"/>
            </a:lvl1pPr>
          </a:lstStyle>
          <a:p>
            <a:r>
              <a:rPr lang="nl-NL" dirty="0"/>
              <a:t>Titel</a:t>
            </a:r>
          </a:p>
        </p:txBody>
      </p:sp>
      <p:sp>
        <p:nvSpPr>
          <p:cNvPr id="14" name="Tijdelijke aanduiding voor tekst 8">
            <a:extLst>
              <a:ext uri="{FF2B5EF4-FFF2-40B4-BE49-F238E27FC236}">
                <a16:creationId xmlns:a16="http://schemas.microsoft.com/office/drawing/2014/main" id="{5825CA2F-93D7-EF48-97F1-42696CCE0208}"/>
              </a:ext>
            </a:extLst>
          </p:cNvPr>
          <p:cNvSpPr>
            <a:spLocks noGrp="1"/>
          </p:cNvSpPr>
          <p:nvPr>
            <p:ph type="body" sz="quarter" idx="44" hasCustomPrompt="1"/>
          </p:nvPr>
        </p:nvSpPr>
        <p:spPr>
          <a:xfrm>
            <a:off x="7395047" y="5432726"/>
            <a:ext cx="2721104" cy="284749"/>
          </a:xfrm>
          <a:prstGeom prst="roundRect">
            <a:avLst/>
          </a:prstGeom>
          <a:solidFill>
            <a:schemeClr val="accent1"/>
          </a:solidFill>
        </p:spPr>
        <p:txBody>
          <a:bodyPr wrap="square" lIns="108000" tIns="36000" rIns="108000" bIns="36000" anchor="ctr">
            <a:spAutoFit/>
          </a:bodyPr>
          <a:lstStyle>
            <a:lvl1pPr algn="ctr">
              <a:defRPr sz="1200" b="0" i="0">
                <a:solidFill>
                  <a:schemeClr val="bg1"/>
                </a:solidFill>
                <a:latin typeface="Arial" panose="020B0604020202020204" pitchFamily="34" charset="0"/>
                <a:cs typeface="Arial" panose="020B0604020202020204" pitchFamily="34" charset="0"/>
              </a:defRPr>
            </a:lvl1pPr>
          </a:lstStyle>
          <a:p>
            <a:pPr lvl="0"/>
            <a:r>
              <a:rPr lang="en-US" dirty="0" err="1"/>
              <a:t>Bewerken</a:t>
            </a:r>
            <a:r>
              <a:rPr lang="en-US" dirty="0"/>
              <a:t> van Master </a:t>
            </a:r>
            <a:r>
              <a:rPr lang="en-US" dirty="0" err="1"/>
              <a:t>tekststijlen</a:t>
            </a:r>
            <a:endParaRPr lang="en-US" dirty="0"/>
          </a:p>
        </p:txBody>
      </p:sp>
      <p:sp>
        <p:nvSpPr>
          <p:cNvPr id="10"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12"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30507246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Tabel">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73765"/>
          </a:xfrm>
          <a:prstGeom prst="rect">
            <a:avLst/>
          </a:prstGeom>
        </p:spPr>
      </p:pic>
      <p:sp>
        <p:nvSpPr>
          <p:cNvPr id="14" name="Table Placeholder 2"/>
          <p:cNvSpPr>
            <a:spLocks noGrp="1"/>
          </p:cNvSpPr>
          <p:nvPr>
            <p:ph type="tbl" sz="quarter" idx="41" hasCustomPrompt="1"/>
          </p:nvPr>
        </p:nvSpPr>
        <p:spPr>
          <a:xfrm>
            <a:off x="695325" y="1770696"/>
            <a:ext cx="10777009" cy="3782379"/>
          </a:xfrm>
          <a:solidFill>
            <a:schemeClr val="bg2">
              <a:lumMod val="95000"/>
            </a:schemeClr>
          </a:solidFill>
        </p:spPr>
        <p:txBody>
          <a:bodyPr tIns="180000">
            <a:normAutofit/>
          </a:bodyPr>
          <a:lstStyle>
            <a:lvl1pPr algn="ctr">
              <a:defRPr sz="1800" b="0" i="0">
                <a:latin typeface="Arial" panose="020B0604020202020204" pitchFamily="34" charset="0"/>
                <a:cs typeface="Arial" panose="020B0604020202020204" pitchFamily="34" charset="0"/>
              </a:defRPr>
            </a:lvl1pPr>
          </a:lstStyle>
          <a:p>
            <a:r>
              <a:rPr lang="en-US" dirty="0" err="1"/>
              <a:t>Klik</a:t>
            </a:r>
            <a:r>
              <a:rPr lang="en-US" dirty="0"/>
              <a:t> op het </a:t>
            </a:r>
            <a:r>
              <a:rPr lang="en-US" dirty="0" err="1"/>
              <a:t>icoon</a:t>
            </a:r>
            <a:r>
              <a:rPr lang="en-US" dirty="0"/>
              <a:t> om </a:t>
            </a:r>
            <a:r>
              <a:rPr lang="en-US" dirty="0" err="1"/>
              <a:t>een</a:t>
            </a:r>
            <a:r>
              <a:rPr lang="en-US" dirty="0"/>
              <a:t> </a:t>
            </a:r>
            <a:r>
              <a:rPr lang="en-US" dirty="0" err="1"/>
              <a:t>tabel</a:t>
            </a:r>
            <a:r>
              <a:rPr lang="en-US" dirty="0"/>
              <a:t> toe </a:t>
            </a:r>
            <a:r>
              <a:rPr lang="en-US" dirty="0" err="1"/>
              <a:t>te</a:t>
            </a:r>
            <a:r>
              <a:rPr lang="en-US" dirty="0"/>
              <a:t> </a:t>
            </a:r>
            <a:r>
              <a:rPr lang="en-US" dirty="0" err="1"/>
              <a:t>voegen</a:t>
            </a:r>
            <a:endParaRPr lang="nl-BE" dirty="0"/>
          </a:p>
        </p:txBody>
      </p:sp>
      <p:sp>
        <p:nvSpPr>
          <p:cNvPr id="5" name="Titel 4">
            <a:extLst>
              <a:ext uri="{FF2B5EF4-FFF2-40B4-BE49-F238E27FC236}">
                <a16:creationId xmlns:a16="http://schemas.microsoft.com/office/drawing/2014/main" id="{EA8F4E70-B962-5947-97CA-635D9F8002CD}"/>
              </a:ext>
            </a:extLst>
          </p:cNvPr>
          <p:cNvSpPr>
            <a:spLocks noGrp="1"/>
          </p:cNvSpPr>
          <p:nvPr>
            <p:ph type="title" hasCustomPrompt="1"/>
          </p:nvPr>
        </p:nvSpPr>
        <p:spPr/>
        <p:txBody>
          <a:bodyPr/>
          <a:lstStyle/>
          <a:p>
            <a:r>
              <a:rPr lang="nl-NL" dirty="0"/>
              <a:t>Titel</a:t>
            </a:r>
          </a:p>
        </p:txBody>
      </p:sp>
      <p:sp>
        <p:nvSpPr>
          <p:cNvPr id="15" name="Tijdelijke aanduiding voor tekst 8">
            <a:extLst>
              <a:ext uri="{FF2B5EF4-FFF2-40B4-BE49-F238E27FC236}">
                <a16:creationId xmlns:a16="http://schemas.microsoft.com/office/drawing/2014/main" id="{171C620E-908C-894C-B138-450BE657E25E}"/>
              </a:ext>
            </a:extLst>
          </p:cNvPr>
          <p:cNvSpPr>
            <a:spLocks noGrp="1"/>
          </p:cNvSpPr>
          <p:nvPr>
            <p:ph type="body" sz="quarter" idx="45" hasCustomPrompt="1"/>
          </p:nvPr>
        </p:nvSpPr>
        <p:spPr>
          <a:xfrm>
            <a:off x="4827560" y="5432726"/>
            <a:ext cx="2536884" cy="284749"/>
          </a:xfrm>
          <a:prstGeom prst="roundRect">
            <a:avLst/>
          </a:prstGeom>
          <a:solidFill>
            <a:schemeClr val="accent1"/>
          </a:solidFill>
        </p:spPr>
        <p:txBody>
          <a:bodyPr wrap="none" lIns="108000" tIns="36000" rIns="108000" bIns="36000" anchor="ctr">
            <a:spAutoFit/>
          </a:bodyPr>
          <a:lstStyle>
            <a:lvl1pPr algn="ctr">
              <a:defRPr sz="1200" b="0" i="0">
                <a:solidFill>
                  <a:schemeClr val="bg1"/>
                </a:solidFill>
                <a:latin typeface="Arial" panose="020B0604020202020204" pitchFamily="34" charset="0"/>
                <a:cs typeface="Arial" panose="020B0604020202020204" pitchFamily="34" charset="0"/>
              </a:defRPr>
            </a:lvl1pPr>
          </a:lstStyle>
          <a:p>
            <a:pPr lvl="0"/>
            <a:r>
              <a:rPr lang="en-US" dirty="0" err="1"/>
              <a:t>Bewerken</a:t>
            </a:r>
            <a:r>
              <a:rPr lang="en-US" dirty="0"/>
              <a:t> van Master </a:t>
            </a:r>
            <a:r>
              <a:rPr lang="en-US" dirty="0" err="1"/>
              <a:t>tekststijlen</a:t>
            </a:r>
            <a:endParaRPr lang="en-US" dirty="0"/>
          </a:p>
        </p:txBody>
      </p:sp>
      <p:sp>
        <p:nvSpPr>
          <p:cNvPr id="7"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10"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5989507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Schema">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73765"/>
          </a:xfrm>
          <a:prstGeom prst="rect">
            <a:avLst/>
          </a:prstGeom>
        </p:spPr>
      </p:pic>
      <p:sp>
        <p:nvSpPr>
          <p:cNvPr id="4" name="Rechthoek 3"/>
          <p:cNvSpPr/>
          <p:nvPr/>
        </p:nvSpPr>
        <p:spPr>
          <a:xfrm>
            <a:off x="695324" y="1773237"/>
            <a:ext cx="10801351" cy="381573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1" name="SmartArt Placeholder 5"/>
          <p:cNvSpPr>
            <a:spLocks noGrp="1"/>
          </p:cNvSpPr>
          <p:nvPr>
            <p:ph type="dgm" sz="quarter" idx="41" hasCustomPrompt="1"/>
          </p:nvPr>
        </p:nvSpPr>
        <p:spPr>
          <a:xfrm>
            <a:off x="695325" y="1770695"/>
            <a:ext cx="10777010" cy="3782380"/>
          </a:xfrm>
        </p:spPr>
        <p:txBody>
          <a:bodyPr tIns="251999">
            <a:normAutofit/>
          </a:bodyPr>
          <a:lstStyle>
            <a:lvl1pPr algn="ctr">
              <a:defRPr sz="1800" b="0" i="0">
                <a:latin typeface="Arial" panose="020B0604020202020204" pitchFamily="34" charset="0"/>
                <a:cs typeface="Arial" panose="020B0604020202020204" pitchFamily="34" charset="0"/>
              </a:defRPr>
            </a:lvl1pPr>
          </a:lstStyle>
          <a:p>
            <a:r>
              <a:rPr lang="en-US" dirty="0" err="1"/>
              <a:t>Klik</a:t>
            </a:r>
            <a:r>
              <a:rPr lang="en-US" dirty="0"/>
              <a:t> op het </a:t>
            </a:r>
            <a:r>
              <a:rPr lang="en-US" dirty="0" err="1"/>
              <a:t>icoon</a:t>
            </a:r>
            <a:r>
              <a:rPr lang="en-US" dirty="0"/>
              <a:t> om </a:t>
            </a:r>
            <a:r>
              <a:rPr lang="en-US" dirty="0" err="1"/>
              <a:t>een</a:t>
            </a:r>
            <a:r>
              <a:rPr lang="en-US" dirty="0"/>
              <a:t> Smart-Art-</a:t>
            </a:r>
            <a:r>
              <a:rPr lang="en-US" dirty="0" err="1"/>
              <a:t>afbeelding</a:t>
            </a:r>
            <a:r>
              <a:rPr lang="en-US" dirty="0"/>
              <a:t> toe </a:t>
            </a:r>
            <a:r>
              <a:rPr lang="en-US" dirty="0" err="1"/>
              <a:t>te</a:t>
            </a:r>
            <a:r>
              <a:rPr lang="en-US" dirty="0"/>
              <a:t> </a:t>
            </a:r>
            <a:r>
              <a:rPr lang="en-US" dirty="0" err="1"/>
              <a:t>voegen</a:t>
            </a:r>
            <a:endParaRPr lang="nl-BE" dirty="0"/>
          </a:p>
        </p:txBody>
      </p:sp>
      <p:sp>
        <p:nvSpPr>
          <p:cNvPr id="5" name="Titel 4">
            <a:extLst>
              <a:ext uri="{FF2B5EF4-FFF2-40B4-BE49-F238E27FC236}">
                <a16:creationId xmlns:a16="http://schemas.microsoft.com/office/drawing/2014/main" id="{2F1C7F86-B191-4343-9FEF-24E21177D766}"/>
              </a:ext>
            </a:extLst>
          </p:cNvPr>
          <p:cNvSpPr>
            <a:spLocks noGrp="1"/>
          </p:cNvSpPr>
          <p:nvPr>
            <p:ph type="title" hasCustomPrompt="1"/>
          </p:nvPr>
        </p:nvSpPr>
        <p:spPr>
          <a:xfrm>
            <a:off x="695325" y="-8062"/>
            <a:ext cx="6368864" cy="1276821"/>
          </a:xfrm>
        </p:spPr>
        <p:txBody>
          <a:bodyPr/>
          <a:lstStyle/>
          <a:p>
            <a:r>
              <a:rPr lang="nl-NL" dirty="0"/>
              <a:t>Titel</a:t>
            </a:r>
          </a:p>
        </p:txBody>
      </p:sp>
      <p:sp>
        <p:nvSpPr>
          <p:cNvPr id="13" name="Tijdelijke aanduiding voor tekst 8">
            <a:extLst>
              <a:ext uri="{FF2B5EF4-FFF2-40B4-BE49-F238E27FC236}">
                <a16:creationId xmlns:a16="http://schemas.microsoft.com/office/drawing/2014/main" id="{BA9DFA82-9BD6-5742-AD1D-301AFC3A2C0F}"/>
              </a:ext>
            </a:extLst>
          </p:cNvPr>
          <p:cNvSpPr>
            <a:spLocks noGrp="1"/>
          </p:cNvSpPr>
          <p:nvPr>
            <p:ph type="body" sz="quarter" idx="45" hasCustomPrompt="1"/>
          </p:nvPr>
        </p:nvSpPr>
        <p:spPr>
          <a:xfrm>
            <a:off x="4827560" y="5432726"/>
            <a:ext cx="2536884" cy="284749"/>
          </a:xfrm>
          <a:prstGeom prst="roundRect">
            <a:avLst/>
          </a:prstGeom>
          <a:solidFill>
            <a:schemeClr val="accent1"/>
          </a:solidFill>
        </p:spPr>
        <p:txBody>
          <a:bodyPr wrap="none" lIns="108000" tIns="36000" rIns="108000" bIns="36000" anchor="ctr">
            <a:spAutoFit/>
          </a:bodyPr>
          <a:lstStyle>
            <a:lvl1pPr algn="ctr">
              <a:defRPr sz="1200" b="0" i="0">
                <a:solidFill>
                  <a:schemeClr val="bg1"/>
                </a:solidFill>
                <a:latin typeface="Arial" panose="020B0604020202020204" pitchFamily="34" charset="0"/>
                <a:cs typeface="Arial" panose="020B0604020202020204" pitchFamily="34" charset="0"/>
              </a:defRPr>
            </a:lvl1pPr>
          </a:lstStyle>
          <a:p>
            <a:pPr lvl="0"/>
            <a:r>
              <a:rPr lang="en-US" dirty="0" err="1"/>
              <a:t>Bewerken</a:t>
            </a:r>
            <a:r>
              <a:rPr lang="en-US" dirty="0"/>
              <a:t> van Master </a:t>
            </a:r>
            <a:r>
              <a:rPr lang="en-US" dirty="0" err="1"/>
              <a:t>tekststijlen</a:t>
            </a:r>
            <a:endParaRPr lang="en-US" dirty="0"/>
          </a:p>
        </p:txBody>
      </p:sp>
      <p:sp>
        <p:nvSpPr>
          <p:cNvPr id="9" name="Tijdelijke aanduiding voor tekst 5">
            <a:extLst>
              <a:ext uri="{FF2B5EF4-FFF2-40B4-BE49-F238E27FC236}">
                <a16:creationId xmlns:a16="http://schemas.microsoft.com/office/drawing/2014/main" id="{C9A1BEDB-D837-6743-9B27-01ED77D0A8F1}"/>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12" name="Slide Number Placeholder 7"/>
          <p:cNvSpPr>
            <a:spLocks noGrp="1"/>
          </p:cNvSpPr>
          <p:nvPr>
            <p:ph type="sldNum" sz="quarter" idx="47"/>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124082837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Vast bee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86021D6-FC8A-0846-A71B-2B3CAA36B3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1" y="0"/>
            <a:ext cx="9806717" cy="6858000"/>
          </a:xfrm>
          <a:prstGeom prst="rect">
            <a:avLst/>
          </a:prstGeom>
        </p:spPr>
      </p:pic>
      <p:sp>
        <p:nvSpPr>
          <p:cNvPr id="6" name="Tijdelijke aanduiding voor tekst 4">
            <a:extLst>
              <a:ext uri="{FF2B5EF4-FFF2-40B4-BE49-F238E27FC236}">
                <a16:creationId xmlns:a16="http://schemas.microsoft.com/office/drawing/2014/main" id="{6894D6B1-A2F6-3D45-B58B-91115021F71B}"/>
              </a:ext>
            </a:extLst>
          </p:cNvPr>
          <p:cNvSpPr>
            <a:spLocks noGrp="1"/>
          </p:cNvSpPr>
          <p:nvPr>
            <p:ph type="body" sz="quarter" idx="10" hasCustomPrompt="1"/>
          </p:nvPr>
        </p:nvSpPr>
        <p:spPr>
          <a:xfrm>
            <a:off x="0" y="0"/>
            <a:ext cx="12192000" cy="68580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9" name="Tijdelijke aanduiding voor tekst 5">
            <a:extLst>
              <a:ext uri="{FF2B5EF4-FFF2-40B4-BE49-F238E27FC236}">
                <a16:creationId xmlns:a16="http://schemas.microsoft.com/office/drawing/2014/main" id="{2BE7A8FB-735E-BF42-A87B-20F10F0698C1}"/>
              </a:ext>
            </a:extLst>
          </p:cNvPr>
          <p:cNvSpPr>
            <a:spLocks noGrp="1"/>
          </p:cNvSpPr>
          <p:nvPr>
            <p:ph type="body" sz="quarter" idx="46" hasCustomPrompt="1"/>
          </p:nvPr>
        </p:nvSpPr>
        <p:spPr>
          <a:xfrm>
            <a:off x="10433109" y="5950292"/>
            <a:ext cx="1098187" cy="604800"/>
          </a:xfrm>
          <a:blipFill>
            <a:blip r:embed="rId4"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Tree>
    <p:extLst>
      <p:ext uri="{BB962C8B-B14F-4D97-AF65-F5344CB8AC3E}">
        <p14:creationId xmlns:p14="http://schemas.microsoft.com/office/powerpoint/2010/main" val="3470005713"/>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Beeld - layout 1">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E98A0008-9E15-624E-BC79-3B161B1BE587}"/>
              </a:ext>
            </a:extLst>
          </p:cNvPr>
          <p:cNvSpPr>
            <a:spLocks noGrp="1"/>
          </p:cNvSpPr>
          <p:nvPr>
            <p:ph type="pic" sz="quarter" idx="47" hasCustomPrompt="1"/>
          </p:nvPr>
        </p:nvSpPr>
        <p:spPr>
          <a:xfrm>
            <a:off x="-209006" y="-117566"/>
            <a:ext cx="12610012" cy="7093132"/>
          </a:xfrm>
        </p:spPr>
        <p:txBody>
          <a:bodyPr lIns="576000" tIns="468000" rIns="288000">
            <a:normAutofit/>
          </a:bodyPr>
          <a:lstStyle>
            <a:lvl1pPr>
              <a:defRPr sz="1400">
                <a:latin typeface="+mn-lt"/>
                <a:sym typeface="Wingdings" pitchFamily="2" charset="2"/>
              </a:defRPr>
            </a:lvl1pPr>
          </a:lstStyle>
          <a:p>
            <a:r>
              <a:rPr lang="nl-NL" dirty="0"/>
              <a:t>Klik op de buitenrand en ga naar het menu ‘Invoegen’  ‘afbeelding'</a:t>
            </a:r>
          </a:p>
        </p:txBody>
      </p:sp>
      <p:sp>
        <p:nvSpPr>
          <p:cNvPr id="6" name="Tijdelijke aanduiding voor tekst 4">
            <a:extLst>
              <a:ext uri="{FF2B5EF4-FFF2-40B4-BE49-F238E27FC236}">
                <a16:creationId xmlns:a16="http://schemas.microsoft.com/office/drawing/2014/main" id="{6894D6B1-A2F6-3D45-B58B-91115021F71B}"/>
              </a:ext>
            </a:extLst>
          </p:cNvPr>
          <p:cNvSpPr>
            <a:spLocks noGrp="1"/>
          </p:cNvSpPr>
          <p:nvPr>
            <p:ph type="body" sz="quarter" idx="10" hasCustomPrompt="1"/>
          </p:nvPr>
        </p:nvSpPr>
        <p:spPr>
          <a:xfrm>
            <a:off x="0" y="0"/>
            <a:ext cx="12192000" cy="68580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5" name="Tijdelijke aanduiding voor tekst 5">
            <a:extLst>
              <a:ext uri="{FF2B5EF4-FFF2-40B4-BE49-F238E27FC236}">
                <a16:creationId xmlns:a16="http://schemas.microsoft.com/office/drawing/2014/main" id="{B3F05048-3600-2C47-A0B3-3B904CBE3D4D}"/>
              </a:ext>
            </a:extLst>
          </p:cNvPr>
          <p:cNvSpPr>
            <a:spLocks noGrp="1"/>
          </p:cNvSpPr>
          <p:nvPr>
            <p:ph type="body" sz="quarter" idx="46" hasCustomPrompt="1"/>
          </p:nvPr>
        </p:nvSpPr>
        <p:spPr>
          <a:xfrm>
            <a:off x="10433109" y="5950292"/>
            <a:ext cx="1098187" cy="6048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800"/>
            </a:lvl1pPr>
          </a:lstStyle>
          <a:p>
            <a:pPr lvl="0"/>
            <a:r>
              <a:rPr lang="nl-NL" dirty="0"/>
              <a:t> </a:t>
            </a:r>
          </a:p>
        </p:txBody>
      </p:sp>
      <p:sp>
        <p:nvSpPr>
          <p:cNvPr id="7" name="Slide Number Placeholder 7"/>
          <p:cNvSpPr>
            <a:spLocks noGrp="1"/>
          </p:cNvSpPr>
          <p:nvPr>
            <p:ph type="sldNum" sz="quarter" idx="48"/>
          </p:nvPr>
        </p:nvSpPr>
        <p:spPr>
          <a:xfrm>
            <a:off x="0" y="6070129"/>
            <a:ext cx="695325" cy="365125"/>
          </a:xfrm>
        </p:spPr>
        <p:txBody>
          <a:bodyPr/>
          <a:lstStyle/>
          <a:p>
            <a:fld id="{FD962AB9-5768-4255-A3FA-5EBB85A48394}" type="slidenum">
              <a:rPr lang="fr-BE" smtClean="0"/>
              <a:t>‹nr.›</a:t>
            </a:fld>
            <a:endParaRPr lang="fr-BE" dirty="0"/>
          </a:p>
        </p:txBody>
      </p:sp>
    </p:spTree>
    <p:extLst>
      <p:ext uri="{BB962C8B-B14F-4D97-AF65-F5344CB8AC3E}">
        <p14:creationId xmlns:p14="http://schemas.microsoft.com/office/powerpoint/2010/main" val="309765952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image" Target="../media/image28.pn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image" Target="../media/image27.png"/><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image" Target="../media/image1.png"/><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theme" Target="../theme/theme4.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95324" y="1750664"/>
            <a:ext cx="10801351" cy="3946588"/>
          </a:xfrm>
          <a:prstGeom prst="rect">
            <a:avLst/>
          </a:prstGeom>
          <a:noFill/>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 name="Tijdelijke aanduiding voor titel 1"/>
          <p:cNvSpPr>
            <a:spLocks noGrp="1"/>
          </p:cNvSpPr>
          <p:nvPr>
            <p:ph type="title"/>
          </p:nvPr>
        </p:nvSpPr>
        <p:spPr>
          <a:xfrm>
            <a:off x="695325" y="-8062"/>
            <a:ext cx="6368864" cy="1276821"/>
          </a:xfrm>
          <a:prstGeom prst="rect">
            <a:avLst/>
          </a:prstGeom>
        </p:spPr>
        <p:txBody>
          <a:bodyPr vert="horz" lIns="0" tIns="0" rIns="0" bIns="0" rtlCol="0" anchor="ctr">
            <a:normAutofit/>
          </a:bodyPr>
          <a:lstStyle/>
          <a:p>
            <a:r>
              <a:rPr lang="nl-NL" dirty="0"/>
              <a:t>Klik om de stijl te bewerken</a:t>
            </a:r>
            <a:endParaRPr lang="nl-BE" dirty="0"/>
          </a:p>
        </p:txBody>
      </p:sp>
      <p:sp>
        <p:nvSpPr>
          <p:cNvPr id="4" name="Tijdelijke aanduiding voor tekst 5">
            <a:extLst>
              <a:ext uri="{FF2B5EF4-FFF2-40B4-BE49-F238E27FC236}">
                <a16:creationId xmlns:a16="http://schemas.microsoft.com/office/drawing/2014/main" id="{C9A1BEDB-D837-6743-9B27-01ED77D0A8F1}"/>
              </a:ext>
            </a:extLst>
          </p:cNvPr>
          <p:cNvSpPr txBox="1">
            <a:spLocks/>
          </p:cNvSpPr>
          <p:nvPr/>
        </p:nvSpPr>
        <p:spPr>
          <a:xfrm>
            <a:off x="10433109" y="5950292"/>
            <a:ext cx="1098187" cy="604800"/>
          </a:xfrm>
          <a:prstGeom prst="rect">
            <a:avLst/>
          </a:prstGeom>
          <a:blipFill>
            <a:blip r:embed="rId33" cstate="screen">
              <a:extLst>
                <a:ext uri="{28A0092B-C50C-407E-A947-70E740481C1C}">
                  <a14:useLocalDpi xmlns:a14="http://schemas.microsoft.com/office/drawing/2010/main"/>
                </a:ext>
              </a:extLst>
            </a:blip>
            <a:stretch>
              <a:fillRect/>
            </a:stretch>
          </a:blipFill>
        </p:spPr>
        <p:txBody>
          <a:bodyPr>
            <a:normAutofit/>
          </a:bodyPr>
          <a:lstStyle>
            <a:lvl1pPr marL="0" indent="0" algn="l" defTabSz="914400" rtl="0" eaLnBrk="1" latinLnBrk="0" hangingPunct="1">
              <a:lnSpc>
                <a:spcPct val="100000"/>
              </a:lnSpc>
              <a:spcBef>
                <a:spcPct val="20000"/>
              </a:spcBef>
              <a:buClr>
                <a:schemeClr val="accent1"/>
              </a:buClr>
              <a:buFont typeface="Arial" panose="020B0604020202020204" pitchFamily="34" charset="0"/>
              <a:buNone/>
              <a:defRPr sz="800" kern="1200" baseline="0">
                <a:solidFill>
                  <a:schemeClr val="accent1"/>
                </a:solidFill>
                <a:latin typeface="Arial Black" charset="0"/>
                <a:ea typeface="+mn-ea"/>
                <a:cs typeface="+mn-cs"/>
              </a:defRPr>
            </a:lvl1pPr>
            <a:lvl2pPr marL="12700" indent="0" algn="l" defTabSz="720000" rtl="0" eaLnBrk="1" latinLnBrk="0" hangingPunct="1">
              <a:lnSpc>
                <a:spcPct val="150000"/>
              </a:lnSpc>
              <a:spcBef>
                <a:spcPct val="20000"/>
              </a:spcBef>
              <a:buClr>
                <a:schemeClr val="accent1"/>
              </a:buClr>
              <a:buFontTx/>
              <a:buNone/>
              <a:tabLst/>
              <a:defRPr sz="1800" kern="1200" baseline="0">
                <a:solidFill>
                  <a:schemeClr val="tx1"/>
                </a:solidFill>
                <a:latin typeface="+mn-lt"/>
                <a:ea typeface="+mn-ea"/>
                <a:cs typeface="+mn-cs"/>
              </a:defRPr>
            </a:lvl2pPr>
            <a:lvl3pPr marL="542925" indent="-180975" algn="l" defTabSz="914400" rtl="0" eaLnBrk="1" latinLnBrk="0" hangingPunct="1">
              <a:lnSpc>
                <a:spcPct val="150000"/>
              </a:lnSpc>
              <a:spcBef>
                <a:spcPct val="20000"/>
              </a:spcBef>
              <a:buClr>
                <a:schemeClr val="accent1"/>
              </a:buClr>
              <a:buFont typeface="Arial" pitchFamily="34" charset="0"/>
              <a:buChar char="•"/>
              <a:tabLst/>
              <a:defRPr sz="1800" kern="1200">
                <a:solidFill>
                  <a:schemeClr val="tx1"/>
                </a:solidFill>
                <a:latin typeface="+mn-lt"/>
                <a:ea typeface="+mn-ea"/>
                <a:cs typeface="+mn-cs"/>
              </a:defRPr>
            </a:lvl3pPr>
            <a:lvl4pPr marL="892175" indent="180975" algn="l" defTabSz="914400" rtl="0" eaLnBrk="1" latinLnBrk="0" hangingPunct="1">
              <a:lnSpc>
                <a:spcPct val="150000"/>
              </a:lnSpc>
              <a:spcBef>
                <a:spcPct val="20000"/>
              </a:spcBef>
              <a:buClr>
                <a:schemeClr val="accent1"/>
              </a:buClr>
              <a:buFont typeface="Arial" pitchFamily="34" charset="0"/>
              <a:buChar char="•"/>
              <a:tabLst/>
              <a:defRPr sz="1600" kern="1200">
                <a:solidFill>
                  <a:schemeClr val="tx1"/>
                </a:solidFill>
                <a:latin typeface="+mn-lt"/>
                <a:ea typeface="+mn-ea"/>
                <a:cs typeface="+mn-cs"/>
              </a:defRPr>
            </a:lvl4pPr>
            <a:lvl5pPr marL="1255713" indent="166688" algn="l" defTabSz="914400" rtl="0" eaLnBrk="1" latinLnBrk="0" hangingPunct="1">
              <a:lnSpc>
                <a:spcPct val="150000"/>
              </a:lnSpc>
              <a:spcBef>
                <a:spcPct val="20000"/>
              </a:spcBef>
              <a:buClr>
                <a:schemeClr val="accent1"/>
              </a:buClr>
              <a:buFont typeface="Arial" pitchFamily="34" charset="0"/>
              <a:buChar char="•"/>
              <a:tabLst/>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a:t> </a:t>
            </a:r>
            <a:endParaRPr lang="nl-NL" dirty="0"/>
          </a:p>
        </p:txBody>
      </p:sp>
      <p:sp>
        <p:nvSpPr>
          <p:cNvPr id="6" name="Slide Number Placeholder 5"/>
          <p:cNvSpPr>
            <a:spLocks noGrp="1"/>
          </p:cNvSpPr>
          <p:nvPr>
            <p:ph type="sldNum" sz="quarter" idx="4"/>
          </p:nvPr>
        </p:nvSpPr>
        <p:spPr>
          <a:xfrm>
            <a:off x="1" y="6053204"/>
            <a:ext cx="695324" cy="365125"/>
          </a:xfrm>
          <a:prstGeom prst="rect">
            <a:avLst/>
          </a:prstGeom>
        </p:spPr>
        <p:txBody>
          <a:bodyPr vert="horz" lIns="91440" tIns="45720" rIns="91440" bIns="45720" rtlCol="0" anchor="ctr"/>
          <a:lstStyle>
            <a:lvl1pPr algn="ctr">
              <a:defRPr sz="1800">
                <a:solidFill>
                  <a:srgbClr val="BBBDBE"/>
                </a:solidFill>
              </a:defRPr>
            </a:lvl1pPr>
          </a:lstStyle>
          <a:p>
            <a:fld id="{47113B2C-9E6C-4535-BD89-4C95BFC7FC0E}" type="slidenum">
              <a:rPr lang="fr-BE" smtClean="0"/>
              <a:pPr/>
              <a:t>‹nr.›</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731" r:id="rId2"/>
    <p:sldLayoutId id="2147483751" r:id="rId3"/>
    <p:sldLayoutId id="2147483752" r:id="rId4"/>
    <p:sldLayoutId id="2147483753" r:id="rId5"/>
    <p:sldLayoutId id="2147483754" r:id="rId6"/>
    <p:sldLayoutId id="2147483737" r:id="rId7"/>
    <p:sldLayoutId id="2147483755" r:id="rId8"/>
    <p:sldLayoutId id="2147483756" r:id="rId9"/>
    <p:sldLayoutId id="2147483757" r:id="rId10"/>
    <p:sldLayoutId id="2147483758" r:id="rId11"/>
    <p:sldLayoutId id="2147483747" r:id="rId12"/>
    <p:sldLayoutId id="2147483663" r:id="rId13"/>
    <p:sldLayoutId id="2147483759" r:id="rId14"/>
    <p:sldLayoutId id="2147483714" r:id="rId15"/>
    <p:sldLayoutId id="2147483650" r:id="rId16"/>
    <p:sldLayoutId id="2147483715" r:id="rId17"/>
    <p:sldLayoutId id="2147483725" r:id="rId18"/>
    <p:sldLayoutId id="2147483726" r:id="rId19"/>
    <p:sldLayoutId id="2147483739" r:id="rId20"/>
    <p:sldLayoutId id="2147483750" r:id="rId21"/>
    <p:sldLayoutId id="2147483740" r:id="rId22"/>
    <p:sldLayoutId id="2147483741" r:id="rId23"/>
    <p:sldLayoutId id="2147483749" r:id="rId24"/>
    <p:sldLayoutId id="2147483742" r:id="rId25"/>
    <p:sldLayoutId id="2147483744" r:id="rId26"/>
    <p:sldLayoutId id="2147483743" r:id="rId27"/>
    <p:sldLayoutId id="2147483748" r:id="rId28"/>
    <p:sldLayoutId id="2147483728" r:id="rId29"/>
    <p:sldLayoutId id="2147483760" r:id="rId30"/>
    <p:sldLayoutId id="2147483761" r:id="rId31"/>
  </p:sldLayoutIdLst>
  <p:hf sldNum="0" hdr="0" ftr="0"/>
  <p:txStyles>
    <p:titleStyle>
      <a:lvl1pPr algn="l" defTabSz="914400" rtl="0" eaLnBrk="1" latinLnBrk="0" hangingPunct="1">
        <a:spcBef>
          <a:spcPct val="0"/>
        </a:spcBef>
        <a:buNone/>
        <a:defRPr sz="2500" kern="1200" baseline="0">
          <a:solidFill>
            <a:schemeClr val="accent1"/>
          </a:solidFill>
          <a:latin typeface="+mj-lt"/>
          <a:ea typeface="+mj-ea"/>
          <a:cs typeface="+mj-cs"/>
        </a:defRPr>
      </a:lvl1pPr>
    </p:titleStyle>
    <p:bodyStyle>
      <a:lvl1pPr marL="0" indent="0" algn="l" defTabSz="914400" rtl="0" eaLnBrk="1" latinLnBrk="0" hangingPunct="1">
        <a:lnSpc>
          <a:spcPct val="100000"/>
        </a:lnSpc>
        <a:spcBef>
          <a:spcPct val="20000"/>
        </a:spcBef>
        <a:buClr>
          <a:schemeClr val="accent1"/>
        </a:buClr>
        <a:buFont typeface="Arial" panose="020B0604020202020204" pitchFamily="34" charset="0"/>
        <a:buNone/>
        <a:defRPr sz="2200" kern="1200" baseline="0">
          <a:solidFill>
            <a:schemeClr val="accent1"/>
          </a:solidFill>
          <a:latin typeface="Arial Black" charset="0"/>
          <a:ea typeface="+mn-ea"/>
          <a:cs typeface="+mn-cs"/>
        </a:defRPr>
      </a:lvl1pPr>
      <a:lvl2pPr marL="12700" indent="0" algn="l" defTabSz="720000" rtl="0" eaLnBrk="1" latinLnBrk="0" hangingPunct="1">
        <a:lnSpc>
          <a:spcPct val="150000"/>
        </a:lnSpc>
        <a:spcBef>
          <a:spcPct val="20000"/>
        </a:spcBef>
        <a:buClr>
          <a:schemeClr val="accent1"/>
        </a:buClr>
        <a:buFontTx/>
        <a:buNone/>
        <a:tabLst/>
        <a:defRPr sz="1800" kern="1200" baseline="0">
          <a:solidFill>
            <a:schemeClr val="tx1"/>
          </a:solidFill>
          <a:latin typeface="+mn-lt"/>
          <a:ea typeface="+mn-ea"/>
          <a:cs typeface="+mn-cs"/>
        </a:defRPr>
      </a:lvl2pPr>
      <a:lvl3pPr marL="542925" indent="-180975" algn="l" defTabSz="914400" rtl="0" eaLnBrk="1" latinLnBrk="0" hangingPunct="1">
        <a:lnSpc>
          <a:spcPct val="150000"/>
        </a:lnSpc>
        <a:spcBef>
          <a:spcPct val="20000"/>
        </a:spcBef>
        <a:buClr>
          <a:schemeClr val="accent1"/>
        </a:buClr>
        <a:buFont typeface="Arial" pitchFamily="34" charset="0"/>
        <a:buChar char="•"/>
        <a:tabLst/>
        <a:defRPr sz="1800" kern="1200">
          <a:solidFill>
            <a:schemeClr val="tx1"/>
          </a:solidFill>
          <a:latin typeface="+mn-lt"/>
          <a:ea typeface="+mn-ea"/>
          <a:cs typeface="+mn-cs"/>
        </a:defRPr>
      </a:lvl3pPr>
      <a:lvl4pPr marL="892175" indent="180975" algn="l" defTabSz="914400" rtl="0" eaLnBrk="1" latinLnBrk="0" hangingPunct="1">
        <a:lnSpc>
          <a:spcPct val="150000"/>
        </a:lnSpc>
        <a:spcBef>
          <a:spcPct val="20000"/>
        </a:spcBef>
        <a:buClr>
          <a:schemeClr val="accent1"/>
        </a:buClr>
        <a:buFont typeface="Arial" pitchFamily="34" charset="0"/>
        <a:buChar char="•"/>
        <a:tabLst/>
        <a:defRPr sz="1600" kern="1200">
          <a:solidFill>
            <a:schemeClr val="tx1"/>
          </a:solidFill>
          <a:latin typeface="+mn-lt"/>
          <a:ea typeface="+mn-ea"/>
          <a:cs typeface="+mn-cs"/>
        </a:defRPr>
      </a:lvl4pPr>
      <a:lvl5pPr marL="1255713" indent="166688" algn="l" defTabSz="914400" rtl="0" eaLnBrk="1" latinLnBrk="0" hangingPunct="1">
        <a:lnSpc>
          <a:spcPct val="150000"/>
        </a:lnSpc>
        <a:spcBef>
          <a:spcPct val="20000"/>
        </a:spcBef>
        <a:buClr>
          <a:schemeClr val="accent1"/>
        </a:buClr>
        <a:buFont typeface="Arial" pitchFamily="34" charset="0"/>
        <a:buChar char="•"/>
        <a:tabLst/>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2">
          <p15:clr>
            <a:srgbClr val="F26B43"/>
          </p15:clr>
        </p15:guide>
        <p15:guide id="3" orient="horz" pos="3997">
          <p15:clr>
            <a:srgbClr val="F26B43"/>
          </p15:clr>
        </p15:guide>
        <p15:guide id="4" pos="3840">
          <p15:clr>
            <a:srgbClr val="F26B43"/>
          </p15:clr>
        </p15:guide>
        <p15:guide id="5" pos="438">
          <p15:clr>
            <a:srgbClr val="F26B43"/>
          </p15:clr>
        </p15:guide>
        <p15:guide id="6" pos="7242">
          <p15:clr>
            <a:srgbClr val="F26B43"/>
          </p15:clr>
        </p15:guide>
        <p15:guide id="7" orient="horz" pos="358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CBFD90C-32D1-4C30-968B-3D1C453686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1FCBF42-842A-4D9B-AD8F-A7E9D90E0F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F798152-DD88-44A8-BB7F-CB512AA5B3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55F86-772E-4ABF-A220-B6585B613591}" type="datetimeFigureOut">
              <a:rPr lang="nl-BE" smtClean="0"/>
              <a:t>13/11/2024</a:t>
            </a:fld>
            <a:endParaRPr lang="nl-BE"/>
          </a:p>
        </p:txBody>
      </p:sp>
      <p:sp>
        <p:nvSpPr>
          <p:cNvPr id="5" name="Tijdelijke aanduiding voor voettekst 4">
            <a:extLst>
              <a:ext uri="{FF2B5EF4-FFF2-40B4-BE49-F238E27FC236}">
                <a16:creationId xmlns:a16="http://schemas.microsoft.com/office/drawing/2014/main" id="{FB3FAF85-A74E-476E-939B-0920B5B648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F305E405-97F1-4F71-8362-6078F126DA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4E2BB-4A93-4508-9DBB-0A169443E7A7}" type="slidenum">
              <a:rPr lang="nl-BE" smtClean="0"/>
              <a:t>‹nr.›</a:t>
            </a:fld>
            <a:endParaRPr lang="nl-BE"/>
          </a:p>
        </p:txBody>
      </p:sp>
    </p:spTree>
    <p:extLst>
      <p:ext uri="{BB962C8B-B14F-4D97-AF65-F5344CB8AC3E}">
        <p14:creationId xmlns:p14="http://schemas.microsoft.com/office/powerpoint/2010/main" val="283942488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95326" y="1750665"/>
            <a:ext cx="10801351" cy="3946588"/>
          </a:xfrm>
          <a:prstGeom prst="rect">
            <a:avLst/>
          </a:prstGeom>
          <a:noFill/>
        </p:spPr>
        <p:txBody>
          <a:bodyPr vert="horz" lIns="0" tIns="0" rIns="0" bIns="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 name="Tijdelijke aanduiding voor titel 1"/>
          <p:cNvSpPr>
            <a:spLocks noGrp="1"/>
          </p:cNvSpPr>
          <p:nvPr>
            <p:ph type="title"/>
          </p:nvPr>
        </p:nvSpPr>
        <p:spPr>
          <a:xfrm>
            <a:off x="695325" y="-8061"/>
            <a:ext cx="6368864" cy="1276821"/>
          </a:xfrm>
          <a:prstGeom prst="rect">
            <a:avLst/>
          </a:prstGeom>
        </p:spPr>
        <p:txBody>
          <a:bodyPr vert="horz" lIns="0" tIns="0" rIns="0" bIns="0" rtlCol="0" anchor="ctr">
            <a:normAutofit/>
          </a:bodyPr>
          <a:lstStyle/>
          <a:p>
            <a:r>
              <a:rPr lang="nl-NL"/>
              <a:t>Klik om de stijl te bewerken</a:t>
            </a:r>
            <a:endParaRPr lang="nl-BE"/>
          </a:p>
        </p:txBody>
      </p:sp>
      <p:sp>
        <p:nvSpPr>
          <p:cNvPr id="4" name="Tijdelijke aanduiding voor tekst 5">
            <a:extLst>
              <a:ext uri="{FF2B5EF4-FFF2-40B4-BE49-F238E27FC236}">
                <a16:creationId xmlns:a16="http://schemas.microsoft.com/office/drawing/2014/main" id="{C9A1BEDB-D837-6743-9B27-01ED77D0A8F1}"/>
              </a:ext>
            </a:extLst>
          </p:cNvPr>
          <p:cNvSpPr txBox="1">
            <a:spLocks/>
          </p:cNvSpPr>
          <p:nvPr/>
        </p:nvSpPr>
        <p:spPr>
          <a:xfrm>
            <a:off x="10433109" y="5950292"/>
            <a:ext cx="1098187" cy="604800"/>
          </a:xfrm>
          <a:prstGeom prst="rect">
            <a:avLst/>
          </a:prstGeom>
          <a:blipFill>
            <a:blip r:embed="rId36"/>
            <a:stretch>
              <a:fillRect/>
            </a:stretch>
          </a:blipFill>
        </p:spPr>
        <p:txBody>
          <a:bodyPr>
            <a:normAutofit/>
          </a:bodyPr>
          <a:lstStyle>
            <a:lvl1pPr marL="0" indent="0" algn="l" defTabSz="914400" rtl="0" eaLnBrk="1" latinLnBrk="0" hangingPunct="1">
              <a:lnSpc>
                <a:spcPct val="100000"/>
              </a:lnSpc>
              <a:spcBef>
                <a:spcPct val="20000"/>
              </a:spcBef>
              <a:buClr>
                <a:schemeClr val="accent1"/>
              </a:buClr>
              <a:buFont typeface="Arial" panose="020B0604020202020204" pitchFamily="34" charset="0"/>
              <a:buNone/>
              <a:defRPr sz="800" kern="1200" baseline="0">
                <a:solidFill>
                  <a:schemeClr val="accent1"/>
                </a:solidFill>
                <a:latin typeface="Arial Black" charset="0"/>
                <a:ea typeface="+mn-ea"/>
                <a:cs typeface="+mn-cs"/>
              </a:defRPr>
            </a:lvl1pPr>
            <a:lvl2pPr marL="12700" indent="0" algn="l" defTabSz="720000" rtl="0" eaLnBrk="1" latinLnBrk="0" hangingPunct="1">
              <a:lnSpc>
                <a:spcPct val="150000"/>
              </a:lnSpc>
              <a:spcBef>
                <a:spcPct val="20000"/>
              </a:spcBef>
              <a:buClr>
                <a:schemeClr val="accent1"/>
              </a:buClr>
              <a:buFontTx/>
              <a:buNone/>
              <a:tabLst/>
              <a:defRPr sz="1800" kern="1200" baseline="0">
                <a:solidFill>
                  <a:schemeClr val="tx1"/>
                </a:solidFill>
                <a:latin typeface="+mn-lt"/>
                <a:ea typeface="+mn-ea"/>
                <a:cs typeface="+mn-cs"/>
              </a:defRPr>
            </a:lvl2pPr>
            <a:lvl3pPr marL="542925" indent="-180975" algn="l" defTabSz="914400" rtl="0" eaLnBrk="1" latinLnBrk="0" hangingPunct="1">
              <a:lnSpc>
                <a:spcPct val="150000"/>
              </a:lnSpc>
              <a:spcBef>
                <a:spcPct val="20000"/>
              </a:spcBef>
              <a:buClr>
                <a:schemeClr val="accent1"/>
              </a:buClr>
              <a:buFont typeface="Arial" pitchFamily="34" charset="0"/>
              <a:buChar char="•"/>
              <a:tabLst/>
              <a:defRPr sz="1800" kern="1200">
                <a:solidFill>
                  <a:schemeClr val="tx1"/>
                </a:solidFill>
                <a:latin typeface="+mn-lt"/>
                <a:ea typeface="+mn-ea"/>
                <a:cs typeface="+mn-cs"/>
              </a:defRPr>
            </a:lvl3pPr>
            <a:lvl4pPr marL="892175" indent="180975" algn="l" defTabSz="914400" rtl="0" eaLnBrk="1" latinLnBrk="0" hangingPunct="1">
              <a:lnSpc>
                <a:spcPct val="150000"/>
              </a:lnSpc>
              <a:spcBef>
                <a:spcPct val="20000"/>
              </a:spcBef>
              <a:buClr>
                <a:schemeClr val="accent1"/>
              </a:buClr>
              <a:buFont typeface="Arial" pitchFamily="34" charset="0"/>
              <a:buChar char="•"/>
              <a:tabLst/>
              <a:defRPr sz="1600" kern="1200">
                <a:solidFill>
                  <a:schemeClr val="tx1"/>
                </a:solidFill>
                <a:latin typeface="+mn-lt"/>
                <a:ea typeface="+mn-ea"/>
                <a:cs typeface="+mn-cs"/>
              </a:defRPr>
            </a:lvl4pPr>
            <a:lvl5pPr marL="1255713" indent="166688" algn="l" defTabSz="914400" rtl="0" eaLnBrk="1" latinLnBrk="0" hangingPunct="1">
              <a:lnSpc>
                <a:spcPct val="150000"/>
              </a:lnSpc>
              <a:spcBef>
                <a:spcPct val="20000"/>
              </a:spcBef>
              <a:buClr>
                <a:schemeClr val="accent1"/>
              </a:buClr>
              <a:buFont typeface="Arial" pitchFamily="34" charset="0"/>
              <a:buChar char="•"/>
              <a:tabLst/>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800"/>
              <a:t> </a:t>
            </a:r>
          </a:p>
        </p:txBody>
      </p:sp>
      <p:pic>
        <p:nvPicPr>
          <p:cNvPr id="5" name="Picture 4">
            <a:extLst>
              <a:ext uri="{FF2B5EF4-FFF2-40B4-BE49-F238E27FC236}">
                <a16:creationId xmlns:a16="http://schemas.microsoft.com/office/drawing/2014/main" id="{E98687C2-ACD2-9D47-9939-8F75023A13B1}"/>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695325" y="6165306"/>
            <a:ext cx="1380363" cy="224449"/>
          </a:xfrm>
          <a:prstGeom prst="rect">
            <a:avLst/>
          </a:prstGeom>
        </p:spPr>
      </p:pic>
    </p:spTree>
    <p:extLst>
      <p:ext uri="{BB962C8B-B14F-4D97-AF65-F5344CB8AC3E}">
        <p14:creationId xmlns:p14="http://schemas.microsoft.com/office/powerpoint/2010/main" val="322270421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9" r:id="rId30"/>
    <p:sldLayoutId id="2147483810" r:id="rId31"/>
    <p:sldLayoutId id="2147483811" r:id="rId32"/>
    <p:sldLayoutId id="2147483812" r:id="rId33"/>
    <p:sldLayoutId id="2147483813" r:id="rId34"/>
  </p:sldLayoutIdLst>
  <p:hf hdr="0" ftr="0"/>
  <p:txStyles>
    <p:titleStyle>
      <a:lvl1pPr algn="l" defTabSz="914377" rtl="0" eaLnBrk="1" latinLnBrk="0" hangingPunct="1">
        <a:spcBef>
          <a:spcPct val="0"/>
        </a:spcBef>
        <a:buNone/>
        <a:defRPr sz="2500" kern="1200" baseline="0">
          <a:solidFill>
            <a:schemeClr val="accent1"/>
          </a:solidFill>
          <a:latin typeface="+mj-lt"/>
          <a:ea typeface="+mj-ea"/>
          <a:cs typeface="+mj-cs"/>
        </a:defRPr>
      </a:lvl1pPr>
    </p:titleStyle>
    <p:bodyStyle>
      <a:lvl1pPr marL="0" indent="0" algn="l" defTabSz="914377" rtl="0" eaLnBrk="1" latinLnBrk="0" hangingPunct="1">
        <a:lnSpc>
          <a:spcPct val="100000"/>
        </a:lnSpc>
        <a:spcBef>
          <a:spcPct val="20000"/>
        </a:spcBef>
        <a:buClr>
          <a:schemeClr val="accent1"/>
        </a:buClr>
        <a:buFont typeface="Arial" panose="020B0604020202020204" pitchFamily="34" charset="0"/>
        <a:buNone/>
        <a:defRPr sz="2200" kern="1200" baseline="0">
          <a:solidFill>
            <a:schemeClr val="accent1"/>
          </a:solidFill>
          <a:latin typeface="Arial Black" charset="0"/>
          <a:ea typeface="+mn-ea"/>
          <a:cs typeface="+mn-cs"/>
        </a:defRPr>
      </a:lvl1pPr>
      <a:lvl2pPr marL="12700" indent="0" algn="l" defTabSz="719982" rtl="0" eaLnBrk="1" latinLnBrk="0" hangingPunct="1">
        <a:lnSpc>
          <a:spcPct val="150000"/>
        </a:lnSpc>
        <a:spcBef>
          <a:spcPct val="20000"/>
        </a:spcBef>
        <a:buClr>
          <a:schemeClr val="accent1"/>
        </a:buClr>
        <a:buFontTx/>
        <a:buNone/>
        <a:tabLst/>
        <a:defRPr sz="1800" kern="1200" baseline="0">
          <a:solidFill>
            <a:schemeClr val="tx1"/>
          </a:solidFill>
          <a:latin typeface="+mn-lt"/>
          <a:ea typeface="+mn-ea"/>
          <a:cs typeface="+mn-cs"/>
        </a:defRPr>
      </a:lvl2pPr>
      <a:lvl3pPr marL="542912" indent="-180970" algn="l" defTabSz="914377" rtl="0" eaLnBrk="1" latinLnBrk="0" hangingPunct="1">
        <a:lnSpc>
          <a:spcPct val="150000"/>
        </a:lnSpc>
        <a:spcBef>
          <a:spcPct val="20000"/>
        </a:spcBef>
        <a:buClr>
          <a:schemeClr val="accent1"/>
        </a:buClr>
        <a:buFont typeface="Arial" pitchFamily="34" charset="0"/>
        <a:buChar char="•"/>
        <a:tabLst/>
        <a:defRPr sz="1800" kern="1200">
          <a:solidFill>
            <a:schemeClr val="tx1"/>
          </a:solidFill>
          <a:latin typeface="+mn-lt"/>
          <a:ea typeface="+mn-ea"/>
          <a:cs typeface="+mn-cs"/>
        </a:defRPr>
      </a:lvl3pPr>
      <a:lvl4pPr marL="892152" indent="180970" algn="l" defTabSz="914377" rtl="0" eaLnBrk="1" latinLnBrk="0" hangingPunct="1">
        <a:lnSpc>
          <a:spcPct val="150000"/>
        </a:lnSpc>
        <a:spcBef>
          <a:spcPct val="20000"/>
        </a:spcBef>
        <a:buClr>
          <a:schemeClr val="accent1"/>
        </a:buClr>
        <a:buFont typeface="Arial" pitchFamily="34" charset="0"/>
        <a:buChar char="•"/>
        <a:tabLst/>
        <a:defRPr sz="1600" kern="1200">
          <a:solidFill>
            <a:schemeClr val="tx1"/>
          </a:solidFill>
          <a:latin typeface="+mn-lt"/>
          <a:ea typeface="+mn-ea"/>
          <a:cs typeface="+mn-cs"/>
        </a:defRPr>
      </a:lvl4pPr>
      <a:lvl5pPr marL="1255682" indent="166684" algn="l" defTabSz="914377" rtl="0" eaLnBrk="1" latinLnBrk="0" hangingPunct="1">
        <a:lnSpc>
          <a:spcPct val="150000"/>
        </a:lnSpc>
        <a:spcBef>
          <a:spcPct val="20000"/>
        </a:spcBef>
        <a:buClr>
          <a:schemeClr val="accent1"/>
        </a:buClr>
        <a:buFont typeface="Arial" pitchFamily="34" charset="0"/>
        <a:buChar char="•"/>
        <a:tabLst/>
        <a:defRPr sz="14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2">
          <p15:clr>
            <a:srgbClr val="F26B43"/>
          </p15:clr>
        </p15:guide>
        <p15:guide id="3" orient="horz" pos="3997">
          <p15:clr>
            <a:srgbClr val="F26B43"/>
          </p15:clr>
        </p15:guide>
        <p15:guide id="4" pos="3840">
          <p15:clr>
            <a:srgbClr val="F26B43"/>
          </p15:clr>
        </p15:guide>
        <p15:guide id="5" pos="438">
          <p15:clr>
            <a:srgbClr val="F26B43"/>
          </p15:clr>
        </p15:guide>
        <p15:guide id="6" pos="7242">
          <p15:clr>
            <a:srgbClr val="F26B43"/>
          </p15:clr>
        </p15:guide>
        <p15:guide id="7" orient="horz" pos="358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95324" y="1750664"/>
            <a:ext cx="10801351" cy="3946588"/>
          </a:xfrm>
          <a:prstGeom prst="rect">
            <a:avLst/>
          </a:prstGeom>
          <a:noFill/>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 name="Tijdelijke aanduiding voor titel 1"/>
          <p:cNvSpPr>
            <a:spLocks noGrp="1"/>
          </p:cNvSpPr>
          <p:nvPr>
            <p:ph type="title"/>
          </p:nvPr>
        </p:nvSpPr>
        <p:spPr>
          <a:xfrm>
            <a:off x="695325" y="-8062"/>
            <a:ext cx="6368864" cy="1276821"/>
          </a:xfrm>
          <a:prstGeom prst="rect">
            <a:avLst/>
          </a:prstGeom>
        </p:spPr>
        <p:txBody>
          <a:bodyPr vert="horz" lIns="0" tIns="0" rIns="0" bIns="0" rtlCol="0" anchor="ctr">
            <a:normAutofit/>
          </a:bodyPr>
          <a:lstStyle/>
          <a:p>
            <a:r>
              <a:rPr lang="nl-NL" dirty="0"/>
              <a:t>Klik om de stijl te bewerken</a:t>
            </a:r>
            <a:endParaRPr lang="nl-BE" dirty="0"/>
          </a:p>
        </p:txBody>
      </p:sp>
      <p:sp>
        <p:nvSpPr>
          <p:cNvPr id="4" name="Tijdelijke aanduiding voor tekst 5">
            <a:extLst>
              <a:ext uri="{FF2B5EF4-FFF2-40B4-BE49-F238E27FC236}">
                <a16:creationId xmlns:a16="http://schemas.microsoft.com/office/drawing/2014/main" id="{C9A1BEDB-D837-6743-9B27-01ED77D0A8F1}"/>
              </a:ext>
            </a:extLst>
          </p:cNvPr>
          <p:cNvSpPr txBox="1">
            <a:spLocks/>
          </p:cNvSpPr>
          <p:nvPr/>
        </p:nvSpPr>
        <p:spPr>
          <a:xfrm>
            <a:off x="10433109" y="5950292"/>
            <a:ext cx="1098187" cy="604800"/>
          </a:xfrm>
          <a:prstGeom prst="rect">
            <a:avLst/>
          </a:prstGeom>
          <a:blipFill>
            <a:blip r:embed="rId32" cstate="screen">
              <a:extLst>
                <a:ext uri="{28A0092B-C50C-407E-A947-70E740481C1C}">
                  <a14:useLocalDpi xmlns:a14="http://schemas.microsoft.com/office/drawing/2010/main"/>
                </a:ext>
              </a:extLst>
            </a:blip>
            <a:stretch>
              <a:fillRect/>
            </a:stretch>
          </a:blipFill>
        </p:spPr>
        <p:txBody>
          <a:bodyPr>
            <a:normAutofit/>
          </a:bodyPr>
          <a:lstStyle>
            <a:lvl1pPr marL="0" indent="0" algn="l" defTabSz="914400" rtl="0" eaLnBrk="1" latinLnBrk="0" hangingPunct="1">
              <a:lnSpc>
                <a:spcPct val="100000"/>
              </a:lnSpc>
              <a:spcBef>
                <a:spcPct val="20000"/>
              </a:spcBef>
              <a:buClr>
                <a:schemeClr val="accent1"/>
              </a:buClr>
              <a:buFont typeface="Arial" panose="020B0604020202020204" pitchFamily="34" charset="0"/>
              <a:buNone/>
              <a:defRPr sz="800" kern="1200" baseline="0">
                <a:solidFill>
                  <a:schemeClr val="accent1"/>
                </a:solidFill>
                <a:latin typeface="Arial Black" charset="0"/>
                <a:ea typeface="+mn-ea"/>
                <a:cs typeface="+mn-cs"/>
              </a:defRPr>
            </a:lvl1pPr>
            <a:lvl2pPr marL="12700" indent="0" algn="l" defTabSz="720000" rtl="0" eaLnBrk="1" latinLnBrk="0" hangingPunct="1">
              <a:lnSpc>
                <a:spcPct val="150000"/>
              </a:lnSpc>
              <a:spcBef>
                <a:spcPct val="20000"/>
              </a:spcBef>
              <a:buClr>
                <a:schemeClr val="accent1"/>
              </a:buClr>
              <a:buFontTx/>
              <a:buNone/>
              <a:tabLst/>
              <a:defRPr sz="1800" kern="1200" baseline="0">
                <a:solidFill>
                  <a:schemeClr val="tx1"/>
                </a:solidFill>
                <a:latin typeface="+mn-lt"/>
                <a:ea typeface="+mn-ea"/>
                <a:cs typeface="+mn-cs"/>
              </a:defRPr>
            </a:lvl2pPr>
            <a:lvl3pPr marL="542925" indent="-180975" algn="l" defTabSz="914400" rtl="0" eaLnBrk="1" latinLnBrk="0" hangingPunct="1">
              <a:lnSpc>
                <a:spcPct val="150000"/>
              </a:lnSpc>
              <a:spcBef>
                <a:spcPct val="20000"/>
              </a:spcBef>
              <a:buClr>
                <a:schemeClr val="accent1"/>
              </a:buClr>
              <a:buFont typeface="Arial" pitchFamily="34" charset="0"/>
              <a:buChar char="•"/>
              <a:tabLst/>
              <a:defRPr sz="1800" kern="1200">
                <a:solidFill>
                  <a:schemeClr val="tx1"/>
                </a:solidFill>
                <a:latin typeface="+mn-lt"/>
                <a:ea typeface="+mn-ea"/>
                <a:cs typeface="+mn-cs"/>
              </a:defRPr>
            </a:lvl3pPr>
            <a:lvl4pPr marL="892175" indent="180975" algn="l" defTabSz="914400" rtl="0" eaLnBrk="1" latinLnBrk="0" hangingPunct="1">
              <a:lnSpc>
                <a:spcPct val="150000"/>
              </a:lnSpc>
              <a:spcBef>
                <a:spcPct val="20000"/>
              </a:spcBef>
              <a:buClr>
                <a:schemeClr val="accent1"/>
              </a:buClr>
              <a:buFont typeface="Arial" pitchFamily="34" charset="0"/>
              <a:buChar char="•"/>
              <a:tabLst/>
              <a:defRPr sz="1600" kern="1200">
                <a:solidFill>
                  <a:schemeClr val="tx1"/>
                </a:solidFill>
                <a:latin typeface="+mn-lt"/>
                <a:ea typeface="+mn-ea"/>
                <a:cs typeface="+mn-cs"/>
              </a:defRPr>
            </a:lvl4pPr>
            <a:lvl5pPr marL="1255713" indent="166688" algn="l" defTabSz="914400" rtl="0" eaLnBrk="1" latinLnBrk="0" hangingPunct="1">
              <a:lnSpc>
                <a:spcPct val="150000"/>
              </a:lnSpc>
              <a:spcBef>
                <a:spcPct val="20000"/>
              </a:spcBef>
              <a:buClr>
                <a:schemeClr val="accent1"/>
              </a:buClr>
              <a:buFont typeface="Arial" pitchFamily="34" charset="0"/>
              <a:buChar char="•"/>
              <a:tabLst/>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a:t> </a:t>
            </a:r>
            <a:endParaRPr lang="nl-NL" dirty="0"/>
          </a:p>
        </p:txBody>
      </p:sp>
      <p:sp>
        <p:nvSpPr>
          <p:cNvPr id="6" name="Slide Number Placeholder 5"/>
          <p:cNvSpPr>
            <a:spLocks noGrp="1"/>
          </p:cNvSpPr>
          <p:nvPr>
            <p:ph type="sldNum" sz="quarter" idx="4"/>
          </p:nvPr>
        </p:nvSpPr>
        <p:spPr>
          <a:xfrm>
            <a:off x="1" y="6053204"/>
            <a:ext cx="695324" cy="365125"/>
          </a:xfrm>
          <a:prstGeom prst="rect">
            <a:avLst/>
          </a:prstGeom>
        </p:spPr>
        <p:txBody>
          <a:bodyPr vert="horz" lIns="91440" tIns="45720" rIns="91440" bIns="45720" rtlCol="0" anchor="ctr"/>
          <a:lstStyle>
            <a:lvl1pPr algn="ctr">
              <a:defRPr sz="1800">
                <a:solidFill>
                  <a:srgbClr val="BBBDBE"/>
                </a:solidFill>
              </a:defRPr>
            </a:lvl1pPr>
          </a:lstStyle>
          <a:p>
            <a:fld id="{47113B2C-9E6C-4535-BD89-4C95BFC7FC0E}" type="slidenum">
              <a:rPr lang="fr-BE" smtClean="0"/>
              <a:pPr/>
              <a:t>‹nr.›</a:t>
            </a:fld>
            <a:endParaRPr lang="fr-BE"/>
          </a:p>
        </p:txBody>
      </p:sp>
    </p:spTree>
    <p:extLst>
      <p:ext uri="{BB962C8B-B14F-4D97-AF65-F5344CB8AC3E}">
        <p14:creationId xmlns:p14="http://schemas.microsoft.com/office/powerpoint/2010/main" val="27284875"/>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39" r:id="rId24"/>
    <p:sldLayoutId id="2147483840" r:id="rId25"/>
    <p:sldLayoutId id="2147483841" r:id="rId26"/>
    <p:sldLayoutId id="2147483842" r:id="rId27"/>
    <p:sldLayoutId id="2147483843" r:id="rId28"/>
    <p:sldLayoutId id="2147483844" r:id="rId29"/>
    <p:sldLayoutId id="2147483845" r:id="rId30"/>
  </p:sldLayoutIdLst>
  <p:hf sldNum="0" hdr="0" ftr="0"/>
  <p:txStyles>
    <p:titleStyle>
      <a:lvl1pPr algn="l" defTabSz="914400" rtl="0" eaLnBrk="1" latinLnBrk="0" hangingPunct="1">
        <a:spcBef>
          <a:spcPct val="0"/>
        </a:spcBef>
        <a:buNone/>
        <a:defRPr sz="2500" kern="1200" baseline="0">
          <a:solidFill>
            <a:schemeClr val="accent1"/>
          </a:solidFill>
          <a:latin typeface="+mj-lt"/>
          <a:ea typeface="+mj-ea"/>
          <a:cs typeface="+mj-cs"/>
        </a:defRPr>
      </a:lvl1pPr>
    </p:titleStyle>
    <p:bodyStyle>
      <a:lvl1pPr marL="0" indent="0" algn="l" defTabSz="914400" rtl="0" eaLnBrk="1" latinLnBrk="0" hangingPunct="1">
        <a:lnSpc>
          <a:spcPct val="100000"/>
        </a:lnSpc>
        <a:spcBef>
          <a:spcPct val="20000"/>
        </a:spcBef>
        <a:buClr>
          <a:schemeClr val="accent1"/>
        </a:buClr>
        <a:buFont typeface="Arial" panose="020B0604020202020204" pitchFamily="34" charset="0"/>
        <a:buNone/>
        <a:defRPr sz="2200" kern="1200" baseline="0">
          <a:solidFill>
            <a:schemeClr val="accent1"/>
          </a:solidFill>
          <a:latin typeface="Arial Black" charset="0"/>
          <a:ea typeface="+mn-ea"/>
          <a:cs typeface="+mn-cs"/>
        </a:defRPr>
      </a:lvl1pPr>
      <a:lvl2pPr marL="12700" indent="0" algn="l" defTabSz="720000" rtl="0" eaLnBrk="1" latinLnBrk="0" hangingPunct="1">
        <a:lnSpc>
          <a:spcPct val="150000"/>
        </a:lnSpc>
        <a:spcBef>
          <a:spcPct val="20000"/>
        </a:spcBef>
        <a:buClr>
          <a:schemeClr val="accent1"/>
        </a:buClr>
        <a:buFontTx/>
        <a:buNone/>
        <a:tabLst/>
        <a:defRPr sz="1800" kern="1200" baseline="0">
          <a:solidFill>
            <a:schemeClr val="tx1"/>
          </a:solidFill>
          <a:latin typeface="+mn-lt"/>
          <a:ea typeface="+mn-ea"/>
          <a:cs typeface="+mn-cs"/>
        </a:defRPr>
      </a:lvl2pPr>
      <a:lvl3pPr marL="542925" indent="-180975" algn="l" defTabSz="914400" rtl="0" eaLnBrk="1" latinLnBrk="0" hangingPunct="1">
        <a:lnSpc>
          <a:spcPct val="150000"/>
        </a:lnSpc>
        <a:spcBef>
          <a:spcPct val="20000"/>
        </a:spcBef>
        <a:buClr>
          <a:schemeClr val="accent1"/>
        </a:buClr>
        <a:buFont typeface="Arial" pitchFamily="34" charset="0"/>
        <a:buChar char="•"/>
        <a:tabLst/>
        <a:defRPr sz="1800" kern="1200">
          <a:solidFill>
            <a:schemeClr val="tx1"/>
          </a:solidFill>
          <a:latin typeface="+mn-lt"/>
          <a:ea typeface="+mn-ea"/>
          <a:cs typeface="+mn-cs"/>
        </a:defRPr>
      </a:lvl3pPr>
      <a:lvl4pPr marL="892175" indent="180975" algn="l" defTabSz="914400" rtl="0" eaLnBrk="1" latinLnBrk="0" hangingPunct="1">
        <a:lnSpc>
          <a:spcPct val="150000"/>
        </a:lnSpc>
        <a:spcBef>
          <a:spcPct val="20000"/>
        </a:spcBef>
        <a:buClr>
          <a:schemeClr val="accent1"/>
        </a:buClr>
        <a:buFont typeface="Arial" pitchFamily="34" charset="0"/>
        <a:buChar char="•"/>
        <a:tabLst/>
        <a:defRPr sz="1600" kern="1200">
          <a:solidFill>
            <a:schemeClr val="tx1"/>
          </a:solidFill>
          <a:latin typeface="+mn-lt"/>
          <a:ea typeface="+mn-ea"/>
          <a:cs typeface="+mn-cs"/>
        </a:defRPr>
      </a:lvl4pPr>
      <a:lvl5pPr marL="1255713" indent="166688" algn="l" defTabSz="914400" rtl="0" eaLnBrk="1" latinLnBrk="0" hangingPunct="1">
        <a:lnSpc>
          <a:spcPct val="150000"/>
        </a:lnSpc>
        <a:spcBef>
          <a:spcPct val="20000"/>
        </a:spcBef>
        <a:buClr>
          <a:schemeClr val="accent1"/>
        </a:buClr>
        <a:buFont typeface="Arial" pitchFamily="34" charset="0"/>
        <a:buChar char="•"/>
        <a:tabLst/>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2">
          <p15:clr>
            <a:srgbClr val="F26B43"/>
          </p15:clr>
        </p15:guide>
        <p15:guide id="3" orient="horz" pos="3997">
          <p15:clr>
            <a:srgbClr val="F26B43"/>
          </p15:clr>
        </p15:guide>
        <p15:guide id="4" pos="3840">
          <p15:clr>
            <a:srgbClr val="F26B43"/>
          </p15:clr>
        </p15:guide>
        <p15:guide id="5" pos="438">
          <p15:clr>
            <a:srgbClr val="F26B43"/>
          </p15:clr>
        </p15:guide>
        <p15:guide id="6" pos="7242">
          <p15:clr>
            <a:srgbClr val="F26B43"/>
          </p15:clr>
        </p15:guide>
        <p15:guide id="7" orient="horz" pos="358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eg"/><Relationship Id="rId18" Type="http://schemas.openxmlformats.org/officeDocument/2006/relationships/image" Target="../media/image50.jpe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44.jpeg"/><Relationship Id="rId17" Type="http://schemas.openxmlformats.org/officeDocument/2006/relationships/image" Target="../media/image49.jpeg"/><Relationship Id="rId2" Type="http://schemas.openxmlformats.org/officeDocument/2006/relationships/notesSlide" Target="../notesSlides/notesSlide1.xml"/><Relationship Id="rId16" Type="http://schemas.openxmlformats.org/officeDocument/2006/relationships/image" Target="../media/image48.jpeg"/><Relationship Id="rId20" Type="http://schemas.openxmlformats.org/officeDocument/2006/relationships/image" Target="../media/image52.emf"/><Relationship Id="rId1" Type="http://schemas.openxmlformats.org/officeDocument/2006/relationships/slideLayout" Target="../slideLayouts/slideLayout38.xml"/><Relationship Id="rId6" Type="http://schemas.openxmlformats.org/officeDocument/2006/relationships/image" Target="../media/image38.jp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47.jpeg"/><Relationship Id="rId10" Type="http://schemas.openxmlformats.org/officeDocument/2006/relationships/image" Target="../media/image42.jpeg"/><Relationship Id="rId19" Type="http://schemas.openxmlformats.org/officeDocument/2006/relationships/image" Target="../media/image51.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s>
</file>

<file path=ppt/slides/_rels/slide10.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98.png"/><Relationship Id="rId7"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slides/_rels/slide1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6.png"/><Relationship Id="rId1" Type="http://schemas.openxmlformats.org/officeDocument/2006/relationships/slideLayout" Target="../slideLayouts/slideLayout12.xml"/><Relationship Id="rId4" Type="http://schemas.openxmlformats.org/officeDocument/2006/relationships/image" Target="../media/image92.svg"/></Relationships>
</file>

<file path=ppt/slides/_rels/slide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02.png"/><Relationship Id="rId4" Type="http://schemas.openxmlformats.org/officeDocument/2006/relationships/image" Target="../media/image92.svg"/></Relationships>
</file>

<file path=ppt/slides/_rels/slide1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7.png"/><Relationship Id="rId1" Type="http://schemas.openxmlformats.org/officeDocument/2006/relationships/slideLayout" Target="../slideLayouts/slideLayout12.xml"/><Relationship Id="rId4" Type="http://schemas.openxmlformats.org/officeDocument/2006/relationships/image" Target="../media/image92.svg"/></Relationships>
</file>

<file path=ppt/slides/_rels/slide15.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64.png"/><Relationship Id="rId3" Type="http://schemas.openxmlformats.org/officeDocument/2006/relationships/image" Target="../media/image103.png"/><Relationship Id="rId7" Type="http://schemas.openxmlformats.org/officeDocument/2006/relationships/slide" Target="slide12.xml"/><Relationship Id="rId12" Type="http://schemas.openxmlformats.org/officeDocument/2006/relationships/image" Target="../media/image108.sv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74.svg"/><Relationship Id="rId11" Type="http://schemas.openxmlformats.org/officeDocument/2006/relationships/image" Target="../media/image107.png"/><Relationship Id="rId5" Type="http://schemas.openxmlformats.org/officeDocument/2006/relationships/image" Target="../media/image73.png"/><Relationship Id="rId10" Type="http://schemas.openxmlformats.org/officeDocument/2006/relationships/slide" Target="slide26.xml"/><Relationship Id="rId4" Type="http://schemas.openxmlformats.org/officeDocument/2006/relationships/image" Target="../media/image104.svg"/><Relationship Id="rId9" Type="http://schemas.openxmlformats.org/officeDocument/2006/relationships/image" Target="../media/image106.svg"/><Relationship Id="rId14" Type="http://schemas.openxmlformats.org/officeDocument/2006/relationships/image" Target="../media/image65.svg"/></Relationships>
</file>

<file path=ppt/slides/_rels/slide16.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98.png"/><Relationship Id="rId7"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92.svg"/></Relationships>
</file>

<file path=ppt/slides/_rels/slide18.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109.png"/><Relationship Id="rId7"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110.svg"/></Relationships>
</file>

<file path=ppt/slides/_rels/slide19.xml.rels><?xml version="1.0" encoding="UTF-8" standalone="yes"?>
<Relationships xmlns="http://schemas.openxmlformats.org/package/2006/relationships"><Relationship Id="rId8" Type="http://schemas.openxmlformats.org/officeDocument/2006/relationships/hyperlink" Target="https://www.liantis.be/fr/tools/module-de-cotisations" TargetMode="External"/><Relationship Id="rId3" Type="http://schemas.openxmlformats.org/officeDocument/2006/relationships/image" Target="../media/image111.png"/><Relationship Id="rId7" Type="http://schemas.openxmlformats.org/officeDocument/2006/relationships/image" Target="../media/image65.svg"/><Relationship Id="rId2" Type="http://schemas.openxmlformats.org/officeDocument/2006/relationships/notesSlide" Target="../notesSlides/notesSlide15.xml"/><Relationship Id="rId1" Type="http://schemas.openxmlformats.org/officeDocument/2006/relationships/slideLayout" Target="../slideLayouts/slideLayout38.xml"/><Relationship Id="rId6" Type="http://schemas.openxmlformats.org/officeDocument/2006/relationships/image" Target="../media/image64.png"/><Relationship Id="rId5" Type="http://schemas.openxmlformats.org/officeDocument/2006/relationships/image" Target="../media/image113.png"/><Relationship Id="rId4" Type="http://schemas.openxmlformats.org/officeDocument/2006/relationships/image" Target="../media/image112.svg"/><Relationship Id="rId9" Type="http://schemas.openxmlformats.org/officeDocument/2006/relationships/image" Target="../media/image114.png"/></Relationships>
</file>

<file path=ppt/slides/_rels/slide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53.png"/><Relationship Id="rId7" Type="http://schemas.openxmlformats.org/officeDocument/2006/relationships/image" Target="../media/image57.svg"/><Relationship Id="rId12"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6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116.png"/><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hyperlink" Target="http://www.liantis.be/cotisations" TargetMode="External"/><Relationship Id="rId5" Type="http://schemas.openxmlformats.org/officeDocument/2006/relationships/image" Target="../media/image115.jpg"/><Relationship Id="rId4" Type="http://schemas.openxmlformats.org/officeDocument/2006/relationships/image" Target="../media/image65.svg"/></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5.png"/><Relationship Id="rId1" Type="http://schemas.openxmlformats.org/officeDocument/2006/relationships/slideLayout" Target="../slideLayouts/slideLayout12.xml"/><Relationship Id="rId4" Type="http://schemas.openxmlformats.org/officeDocument/2006/relationships/image" Target="../media/image92.svg"/></Relationships>
</file>

<file path=ppt/slides/_rels/slide22.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91.png"/><Relationship Id="rId3" Type="http://schemas.openxmlformats.org/officeDocument/2006/relationships/image" Target="../media/image109.png"/><Relationship Id="rId7" Type="http://schemas.openxmlformats.org/officeDocument/2006/relationships/image" Target="../media/image118.svg"/><Relationship Id="rId12" Type="http://schemas.openxmlformats.org/officeDocument/2006/relationships/image" Target="../media/image121.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117.png"/><Relationship Id="rId11" Type="http://schemas.openxmlformats.org/officeDocument/2006/relationships/image" Target="../media/image65.svg"/><Relationship Id="rId5" Type="http://schemas.openxmlformats.org/officeDocument/2006/relationships/image" Target="../media/image94.png"/><Relationship Id="rId10" Type="http://schemas.openxmlformats.org/officeDocument/2006/relationships/image" Target="../media/image64.png"/><Relationship Id="rId4" Type="http://schemas.openxmlformats.org/officeDocument/2006/relationships/image" Target="../media/image110.svg"/><Relationship Id="rId9" Type="http://schemas.openxmlformats.org/officeDocument/2006/relationships/image" Target="../media/image120.svg"/><Relationship Id="rId14" Type="http://schemas.openxmlformats.org/officeDocument/2006/relationships/image" Target="../media/image92.svg"/></Relationships>
</file>

<file path=ppt/slides/_rels/slide23.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9.png"/><Relationship Id="rId7" Type="http://schemas.openxmlformats.org/officeDocument/2006/relationships/image" Target="../media/image111.png"/><Relationship Id="rId12" Type="http://schemas.openxmlformats.org/officeDocument/2006/relationships/hyperlink" Target="https://www.liantis.be/fr/devenir-independant/conditions-starter/caisse-assurances-sociales" TargetMode="External"/><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101.svg"/><Relationship Id="rId11" Type="http://schemas.openxmlformats.org/officeDocument/2006/relationships/image" Target="../media/image65.svg"/><Relationship Id="rId5" Type="http://schemas.openxmlformats.org/officeDocument/2006/relationships/image" Target="../media/image100.png"/><Relationship Id="rId10" Type="http://schemas.openxmlformats.org/officeDocument/2006/relationships/image" Target="../media/image64.png"/><Relationship Id="rId4" Type="http://schemas.openxmlformats.org/officeDocument/2006/relationships/image" Target="../media/image110.svg"/><Relationship Id="rId9" Type="http://schemas.openxmlformats.org/officeDocument/2006/relationships/image" Target="../media/image122.jpeg"/></Relationships>
</file>

<file path=ppt/slides/_rels/slide2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109.png"/><Relationship Id="rId7" Type="http://schemas.openxmlformats.org/officeDocument/2006/relationships/image" Target="../media/image64.png"/><Relationship Id="rId12" Type="http://schemas.openxmlformats.org/officeDocument/2006/relationships/image" Target="../media/image126.jpe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101.svg"/><Relationship Id="rId11" Type="http://schemas.openxmlformats.org/officeDocument/2006/relationships/image" Target="../media/image125.jpeg"/><Relationship Id="rId5" Type="http://schemas.openxmlformats.org/officeDocument/2006/relationships/image" Target="../media/image100.png"/><Relationship Id="rId10" Type="http://schemas.openxmlformats.org/officeDocument/2006/relationships/image" Target="../media/image124.svg"/><Relationship Id="rId4" Type="http://schemas.openxmlformats.org/officeDocument/2006/relationships/image" Target="../media/image110.svg"/><Relationship Id="rId9" Type="http://schemas.openxmlformats.org/officeDocument/2006/relationships/image" Target="../media/image123.png"/></Relationships>
</file>

<file path=ppt/slides/_rels/slide25.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24.svg"/><Relationship Id="rId3" Type="http://schemas.openxmlformats.org/officeDocument/2006/relationships/image" Target="../media/image109.png"/><Relationship Id="rId7" Type="http://schemas.openxmlformats.org/officeDocument/2006/relationships/image" Target="../media/image98.png"/><Relationship Id="rId12" Type="http://schemas.openxmlformats.org/officeDocument/2006/relationships/image" Target="../media/image123.png"/><Relationship Id="rId2" Type="http://schemas.openxmlformats.org/officeDocument/2006/relationships/notesSlide" Target="../notesSlides/notesSlide20.xml"/><Relationship Id="rId1" Type="http://schemas.openxmlformats.org/officeDocument/2006/relationships/slideLayout" Target="../slideLayouts/slideLayout38.xml"/><Relationship Id="rId6" Type="http://schemas.openxmlformats.org/officeDocument/2006/relationships/image" Target="../media/image127.svg"/><Relationship Id="rId11" Type="http://schemas.openxmlformats.org/officeDocument/2006/relationships/image" Target="../media/image65.svg"/><Relationship Id="rId5" Type="http://schemas.openxmlformats.org/officeDocument/2006/relationships/image" Target="../media/image100.png"/><Relationship Id="rId15" Type="http://schemas.openxmlformats.org/officeDocument/2006/relationships/hyperlink" Target="https://www.liantis.be/fr/devenir-independant/conditions-starter/caisse-assurances-sociales" TargetMode="External"/><Relationship Id="rId10" Type="http://schemas.openxmlformats.org/officeDocument/2006/relationships/image" Target="../media/image64.png"/><Relationship Id="rId4" Type="http://schemas.openxmlformats.org/officeDocument/2006/relationships/image" Target="../media/image110.svg"/><Relationship Id="rId9" Type="http://schemas.openxmlformats.org/officeDocument/2006/relationships/image" Target="../media/image101.svg"/><Relationship Id="rId14" Type="http://schemas.openxmlformats.org/officeDocument/2006/relationships/image" Target="../media/image128.png"/></Relationships>
</file>

<file path=ppt/slides/_rels/slide26.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33.svg"/><Relationship Id="rId3" Type="http://schemas.openxmlformats.org/officeDocument/2006/relationships/slide" Target="slide39.xml"/><Relationship Id="rId7" Type="http://schemas.openxmlformats.org/officeDocument/2006/relationships/image" Target="../media/image101.svg"/><Relationship Id="rId12"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38.xml"/><Relationship Id="rId6" Type="http://schemas.openxmlformats.org/officeDocument/2006/relationships/image" Target="../media/image100.png"/><Relationship Id="rId11" Type="http://schemas.openxmlformats.org/officeDocument/2006/relationships/image" Target="../media/image132.png"/><Relationship Id="rId5" Type="http://schemas.openxmlformats.org/officeDocument/2006/relationships/image" Target="../media/image130.svg"/><Relationship Id="rId10" Type="http://schemas.openxmlformats.org/officeDocument/2006/relationships/image" Target="../media/image131.png"/><Relationship Id="rId4" Type="http://schemas.openxmlformats.org/officeDocument/2006/relationships/image" Target="../media/image129.png"/><Relationship Id="rId9" Type="http://schemas.openxmlformats.org/officeDocument/2006/relationships/image" Target="../media/image110.svg"/><Relationship Id="rId14" Type="http://schemas.openxmlformats.org/officeDocument/2006/relationships/hyperlink" Target="https://www.liantis.be/fr/liantis-risk-solution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6.png"/><Relationship Id="rId1" Type="http://schemas.openxmlformats.org/officeDocument/2006/relationships/slideLayout" Target="../slideLayouts/slideLayout12.xml"/><Relationship Id="rId4" Type="http://schemas.openxmlformats.org/officeDocument/2006/relationships/image" Target="../media/image92.sv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92.sv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7.png"/><Relationship Id="rId1" Type="http://schemas.openxmlformats.org/officeDocument/2006/relationships/slideLayout" Target="../slideLayouts/slideLayout12.xml"/><Relationship Id="rId4" Type="http://schemas.openxmlformats.org/officeDocument/2006/relationships/image" Target="../media/image92.svg"/></Relationships>
</file>

<file path=ppt/slides/_rels/slide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18" Type="http://schemas.openxmlformats.org/officeDocument/2006/relationships/image" Target="../media/image81.png"/><Relationship Id="rId3" Type="http://schemas.openxmlformats.org/officeDocument/2006/relationships/image" Target="../media/image66.png"/><Relationship Id="rId21" Type="http://schemas.openxmlformats.org/officeDocument/2006/relationships/image" Target="../media/image65.svg"/><Relationship Id="rId7" Type="http://schemas.openxmlformats.org/officeDocument/2006/relationships/image" Target="../media/image70.jpe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notesSlide" Target="../notesSlides/notesSlide3.xml"/><Relationship Id="rId16" Type="http://schemas.openxmlformats.org/officeDocument/2006/relationships/image" Target="../media/image79.png"/><Relationship Id="rId20" Type="http://schemas.openxmlformats.org/officeDocument/2006/relationships/image" Target="../media/image64.png"/><Relationship Id="rId1" Type="http://schemas.openxmlformats.org/officeDocument/2006/relationships/slideLayout" Target="../slideLayouts/slideLayout38.xml"/><Relationship Id="rId6" Type="http://schemas.openxmlformats.org/officeDocument/2006/relationships/image" Target="../media/image69.svg"/><Relationship Id="rId11" Type="http://schemas.openxmlformats.org/officeDocument/2006/relationships/image" Target="../media/image74.svg"/><Relationship Id="rId5" Type="http://schemas.openxmlformats.org/officeDocument/2006/relationships/image" Target="../media/image68.png"/><Relationship Id="rId15" Type="http://schemas.openxmlformats.org/officeDocument/2006/relationships/image" Target="../media/image78.svg"/><Relationship Id="rId10" Type="http://schemas.openxmlformats.org/officeDocument/2006/relationships/image" Target="../media/image73.png"/><Relationship Id="rId19" Type="http://schemas.openxmlformats.org/officeDocument/2006/relationships/image" Target="../media/image82.svg"/><Relationship Id="rId4" Type="http://schemas.openxmlformats.org/officeDocument/2006/relationships/image" Target="../media/image67.svg"/><Relationship Id="rId9" Type="http://schemas.openxmlformats.org/officeDocument/2006/relationships/image" Target="../media/image72.svg"/><Relationship Id="rId14" Type="http://schemas.openxmlformats.org/officeDocument/2006/relationships/image" Target="../media/image77.png"/></Relationships>
</file>

<file path=ppt/slides/_rels/slide30.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103.png"/><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38.xml"/><Relationship Id="rId6" Type="http://schemas.openxmlformats.org/officeDocument/2006/relationships/image" Target="../media/image135.svg"/><Relationship Id="rId5" Type="http://schemas.openxmlformats.org/officeDocument/2006/relationships/image" Target="../media/image134.png"/><Relationship Id="rId4" Type="http://schemas.openxmlformats.org/officeDocument/2006/relationships/image" Target="../media/image104.svg"/></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92.svg"/></Relationships>
</file>

<file path=ppt/slides/_rels/slide3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g"/><Relationship Id="rId1" Type="http://schemas.openxmlformats.org/officeDocument/2006/relationships/slideLayout" Target="../slideLayouts/slideLayout13.xml"/><Relationship Id="rId5" Type="http://schemas.openxmlformats.org/officeDocument/2006/relationships/image" Target="../media/image92.sv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g"/><Relationship Id="rId1" Type="http://schemas.openxmlformats.org/officeDocument/2006/relationships/slideLayout" Target="../slideLayouts/slideLayout13.xml"/><Relationship Id="rId5" Type="http://schemas.openxmlformats.org/officeDocument/2006/relationships/image" Target="../media/image92.sv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g"/><Relationship Id="rId1" Type="http://schemas.openxmlformats.org/officeDocument/2006/relationships/slideLayout" Target="../slideLayouts/slideLayout13.xml"/><Relationship Id="rId5" Type="http://schemas.openxmlformats.org/officeDocument/2006/relationships/image" Target="../media/image92.sv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92.svg"/></Relationships>
</file>

<file path=ppt/slides/_rels/slide39.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10.svg"/><Relationship Id="rId3" Type="http://schemas.openxmlformats.org/officeDocument/2006/relationships/image" Target="../media/image98.png"/><Relationship Id="rId7" Type="http://schemas.openxmlformats.org/officeDocument/2006/relationships/image" Target="../media/image138.jpeg"/><Relationship Id="rId12" Type="http://schemas.openxmlformats.org/officeDocument/2006/relationships/image" Target="../media/image109.png"/><Relationship Id="rId2" Type="http://schemas.openxmlformats.org/officeDocument/2006/relationships/notesSlide" Target="../notesSlides/notesSlide26.xml"/><Relationship Id="rId1" Type="http://schemas.openxmlformats.org/officeDocument/2006/relationships/slideLayout" Target="../slideLayouts/slideLayout38.xml"/><Relationship Id="rId6" Type="http://schemas.openxmlformats.org/officeDocument/2006/relationships/image" Target="../media/image101.svg"/><Relationship Id="rId11" Type="http://schemas.openxmlformats.org/officeDocument/2006/relationships/image" Target="../media/image65.svg"/><Relationship Id="rId5" Type="http://schemas.openxmlformats.org/officeDocument/2006/relationships/image" Target="../media/image100.png"/><Relationship Id="rId10" Type="http://schemas.openxmlformats.org/officeDocument/2006/relationships/image" Target="../media/image64.png"/><Relationship Id="rId4" Type="http://schemas.openxmlformats.org/officeDocument/2006/relationships/image" Target="../media/image99.svg"/><Relationship Id="rId9" Type="http://schemas.openxmlformats.org/officeDocument/2006/relationships/image" Target="../media/image140.svg"/><Relationship Id="rId14" Type="http://schemas.openxmlformats.org/officeDocument/2006/relationships/hyperlink" Target="https://www.liantis.be/nl/liantis-risk-solutions"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info.liantis.be/fr/telechargez-gratuitement-votre-guide-starter" TargetMode="External"/><Relationship Id="rId13" Type="http://schemas.openxmlformats.org/officeDocument/2006/relationships/image" Target="../media/image88.png"/><Relationship Id="rId3" Type="http://schemas.openxmlformats.org/officeDocument/2006/relationships/image" Target="../media/image83.jpeg"/><Relationship Id="rId7" Type="http://schemas.openxmlformats.org/officeDocument/2006/relationships/hyperlink" Target="https://blog.liantis.be/fr/devenir-independant/testez-votre-concept-dentreprise-avec-le-business-model-canvas" TargetMode="External"/><Relationship Id="rId12" Type="http://schemas.openxmlformats.org/officeDocument/2006/relationships/image" Target="../media/image87.svg"/><Relationship Id="rId17" Type="http://schemas.openxmlformats.org/officeDocument/2006/relationships/image" Target="../media/image92.svg"/><Relationship Id="rId2" Type="http://schemas.openxmlformats.org/officeDocument/2006/relationships/notesSlide" Target="../notesSlides/notesSlide4.xml"/><Relationship Id="rId16" Type="http://schemas.openxmlformats.org/officeDocument/2006/relationships/image" Target="../media/image91.png"/><Relationship Id="rId1" Type="http://schemas.openxmlformats.org/officeDocument/2006/relationships/slideLayout" Target="../slideLayouts/slideLayout44.xml"/><Relationship Id="rId6" Type="http://schemas.openxmlformats.org/officeDocument/2006/relationships/hyperlink" Target="https://blog.liantis.be/nl/zelfstandig-worden/business-model-canvas" TargetMode="External"/><Relationship Id="rId11" Type="http://schemas.openxmlformats.org/officeDocument/2006/relationships/image" Target="../media/image86.png"/><Relationship Id="rId5" Type="http://schemas.openxmlformats.org/officeDocument/2006/relationships/image" Target="../media/image85.svg"/><Relationship Id="rId15" Type="http://schemas.openxmlformats.org/officeDocument/2006/relationships/image" Target="../media/image90.png"/><Relationship Id="rId10" Type="http://schemas.openxmlformats.org/officeDocument/2006/relationships/hyperlink" Target="https://blog.liantis.be/fr/devenir-independant" TargetMode="External"/><Relationship Id="rId4" Type="http://schemas.openxmlformats.org/officeDocument/2006/relationships/image" Target="../media/image84.png"/><Relationship Id="rId9" Type="http://schemas.openxmlformats.org/officeDocument/2006/relationships/hyperlink" Target="https://blog.liantis.be/fr/devenir-independant/comment-trouver-un-bon-comptable" TargetMode="External"/><Relationship Id="rId14" Type="http://schemas.openxmlformats.org/officeDocument/2006/relationships/image" Target="../media/image89.sv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5.png"/><Relationship Id="rId1" Type="http://schemas.openxmlformats.org/officeDocument/2006/relationships/slideLayout" Target="../slideLayouts/slideLayout12.xml"/><Relationship Id="rId4" Type="http://schemas.openxmlformats.org/officeDocument/2006/relationships/image" Target="../media/image92.svg"/></Relationships>
</file>

<file path=ppt/slides/_rels/slide41.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6.png"/><Relationship Id="rId1" Type="http://schemas.openxmlformats.org/officeDocument/2006/relationships/slideLayout" Target="../slideLayouts/slideLayout12.xml"/><Relationship Id="rId4" Type="http://schemas.openxmlformats.org/officeDocument/2006/relationships/image" Target="../media/image92.svg"/></Relationships>
</file>

<file path=ppt/slides/_rels/slide4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1.png"/><Relationship Id="rId7" Type="http://schemas.openxmlformats.org/officeDocument/2006/relationships/image" Target="../media/image99.sv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98.png"/><Relationship Id="rId5" Type="http://schemas.openxmlformats.org/officeDocument/2006/relationships/image" Target="../media/image141.png"/><Relationship Id="rId10" Type="http://schemas.openxmlformats.org/officeDocument/2006/relationships/hyperlink" Target="https://blog.liantis.be/fr/devenir-independant/ind&#233;pendants_assujettis_tva" TargetMode="External"/><Relationship Id="rId4" Type="http://schemas.openxmlformats.org/officeDocument/2006/relationships/image" Target="../media/image92.svg"/><Relationship Id="rId9" Type="http://schemas.openxmlformats.org/officeDocument/2006/relationships/image" Target="../media/image101.svg"/></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7.png"/><Relationship Id="rId1" Type="http://schemas.openxmlformats.org/officeDocument/2006/relationships/slideLayout" Target="../slideLayouts/slideLayout12.xml"/><Relationship Id="rId4" Type="http://schemas.openxmlformats.org/officeDocument/2006/relationships/image" Target="../media/image92.svg"/></Relationships>
</file>

<file path=ppt/slides/_rels/slide45.xml.rels><?xml version="1.0" encoding="UTF-8" standalone="yes"?>
<Relationships xmlns="http://schemas.openxmlformats.org/package/2006/relationships"><Relationship Id="rId8" Type="http://schemas.openxmlformats.org/officeDocument/2006/relationships/image" Target="../media/image143.svg"/><Relationship Id="rId3" Type="http://schemas.openxmlformats.org/officeDocument/2006/relationships/image" Target="../media/image91.png"/><Relationship Id="rId7" Type="http://schemas.openxmlformats.org/officeDocument/2006/relationships/image" Target="../media/image142.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2.svg"/><Relationship Id="rId9" Type="http://schemas.openxmlformats.org/officeDocument/2006/relationships/hyperlink" Target="liantis.be/onze-dienste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5.png"/><Relationship Id="rId1" Type="http://schemas.openxmlformats.org/officeDocument/2006/relationships/slideLayout" Target="../slideLayouts/slideLayout12.xml"/><Relationship Id="rId4" Type="http://schemas.openxmlformats.org/officeDocument/2006/relationships/image" Target="../media/image92.svg"/></Relationships>
</file>

<file path=ppt/slides/_rels/slide47.xml.rels><?xml version="1.0" encoding="UTF-8" standalone="yes"?>
<Relationships xmlns="http://schemas.openxmlformats.org/package/2006/relationships"><Relationship Id="rId8" Type="http://schemas.openxmlformats.org/officeDocument/2006/relationships/hyperlink" Target="http://www.fsma.be/fr/crowdfunding" TargetMode="External"/><Relationship Id="rId3" Type="http://schemas.openxmlformats.org/officeDocument/2006/relationships/hyperlink" Target="http://www.forem.be/" TargetMode="External"/><Relationship Id="rId7" Type="http://schemas.openxmlformats.org/officeDocument/2006/relationships/hyperlink" Target="http://www.finances.belgium.be/" TargetMode="External"/><Relationship Id="rId2" Type="http://schemas.openxmlformats.org/officeDocument/2006/relationships/hyperlink" Target="http://www.sowalfin.be/" TargetMode="External"/><Relationship Id="rId1" Type="http://schemas.openxmlformats.org/officeDocument/2006/relationships/slideLayout" Target="../slideLayouts/slideLayout13.xml"/><Relationship Id="rId6" Type="http://schemas.openxmlformats.org/officeDocument/2006/relationships/hyperlink" Target="http://www.onem.be/" TargetMode="External"/><Relationship Id="rId5" Type="http://schemas.openxmlformats.org/officeDocument/2006/relationships/hyperlink" Target="http://www.economie-emploi.brussels/primes-gerer-entreprise" TargetMode="External"/><Relationship Id="rId10" Type="http://schemas.openxmlformats.org/officeDocument/2006/relationships/image" Target="../media/image92.svg"/><Relationship Id="rId4" Type="http://schemas.openxmlformats.org/officeDocument/2006/relationships/hyperlink" Target="http://www.finance&amp;invest.brussels/" TargetMode="External"/><Relationship Id="rId9"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hyperlink" Target="https://www.liantis.be/fr/guichet-dentreprises-en-ligne"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44.png"/><Relationship Id="rId5" Type="http://schemas.openxmlformats.org/officeDocument/2006/relationships/image" Target="../media/image92.svg"/><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65.sv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64.png"/><Relationship Id="rId5" Type="http://schemas.openxmlformats.org/officeDocument/2006/relationships/hyperlink" Target="https://www.liantis.be/fr/tools/gps-starter" TargetMode="External"/><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2.sv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91.png"/><Relationship Id="rId5" Type="http://schemas.openxmlformats.org/officeDocument/2006/relationships/image" Target="../media/image97.png"/><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5.png"/><Relationship Id="rId1" Type="http://schemas.openxmlformats.org/officeDocument/2006/relationships/slideLayout" Target="../slideLayouts/slideLayout12.xml"/><Relationship Id="rId4" Type="http://schemas.openxmlformats.org/officeDocument/2006/relationships/image" Target="../media/image92.svg"/></Relationships>
</file>

<file path=ppt/slides/_rels/slide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92.svg"/></Relationships>
</file>

<file path=ppt/slides/_rels/slide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9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fbeelding 23" descr="Afbeelding met tekst, persoon, binnen, staand&#10;&#10;Automatisch gegenereerde beschrijving">
            <a:extLst>
              <a:ext uri="{FF2B5EF4-FFF2-40B4-BE49-F238E27FC236}">
                <a16:creationId xmlns:a16="http://schemas.microsoft.com/office/drawing/2014/main" id="{F7D2A1D8-0044-4193-AADD-1E81C234C0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5" y="1690819"/>
            <a:ext cx="1736720" cy="2604626"/>
          </a:xfrm>
          <a:prstGeom prst="rect">
            <a:avLst/>
          </a:prstGeom>
        </p:spPr>
      </p:pic>
      <p:pic>
        <p:nvPicPr>
          <p:cNvPr id="22" name="Afbeelding 21" descr="Afbeelding met tekst, binnen, persoon&#10;&#10;Automatisch gegenereerde beschrijving">
            <a:extLst>
              <a:ext uri="{FF2B5EF4-FFF2-40B4-BE49-F238E27FC236}">
                <a16:creationId xmlns:a16="http://schemas.microsoft.com/office/drawing/2014/main" id="{70B37558-7292-4C0F-9BEE-AC972D4FDE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630" t="-43279" r="9086"/>
          <a:stretch/>
        </p:blipFill>
        <p:spPr>
          <a:xfrm>
            <a:off x="2780898" y="-875762"/>
            <a:ext cx="2597751" cy="2853475"/>
          </a:xfrm>
          <a:prstGeom prst="rect">
            <a:avLst/>
          </a:prstGeom>
        </p:spPr>
      </p:pic>
      <p:pic>
        <p:nvPicPr>
          <p:cNvPr id="50" name="Afbeelding 49" descr="Afbeelding met hond, persoon, glimlachen, poseren&#10;&#10;Automatisch gegenereerde beschrijving">
            <a:extLst>
              <a:ext uri="{FF2B5EF4-FFF2-40B4-BE49-F238E27FC236}">
                <a16:creationId xmlns:a16="http://schemas.microsoft.com/office/drawing/2014/main" id="{4AC15859-F256-4F3D-A5DC-1227B3D83D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541" r="12615" b="-217"/>
          <a:stretch/>
        </p:blipFill>
        <p:spPr>
          <a:xfrm>
            <a:off x="1684935" y="1688096"/>
            <a:ext cx="1968820" cy="1811536"/>
          </a:xfrm>
          <a:prstGeom prst="rect">
            <a:avLst/>
          </a:prstGeom>
        </p:spPr>
      </p:pic>
      <p:pic>
        <p:nvPicPr>
          <p:cNvPr id="26" name="Afbeelding 25" descr="Afbeelding met gras, hond, buiten, persoon&#10;&#10;Automatisch gegenereerde beschrijving">
            <a:extLst>
              <a:ext uri="{FF2B5EF4-FFF2-40B4-BE49-F238E27FC236}">
                <a16:creationId xmlns:a16="http://schemas.microsoft.com/office/drawing/2014/main" id="{E3A6A0CB-B3EC-4097-A548-9F2868EB08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0043" y="-3281927"/>
            <a:ext cx="2898828" cy="4463724"/>
          </a:xfrm>
          <a:prstGeom prst="rect">
            <a:avLst/>
          </a:prstGeom>
        </p:spPr>
      </p:pic>
      <p:pic>
        <p:nvPicPr>
          <p:cNvPr id="28" name="Afbeelding 27" descr="Afbeelding met persoon, person, binnen, staand&#10;&#10;Automatisch gegenereerde beschrijving">
            <a:extLst>
              <a:ext uri="{FF2B5EF4-FFF2-40B4-BE49-F238E27FC236}">
                <a16:creationId xmlns:a16="http://schemas.microsoft.com/office/drawing/2014/main" id="{19015B8B-CB47-4CF7-A481-7A53782726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2382" y="4533685"/>
            <a:ext cx="3527830" cy="2328103"/>
          </a:xfrm>
          <a:prstGeom prst="rect">
            <a:avLst/>
          </a:prstGeom>
        </p:spPr>
      </p:pic>
      <p:pic>
        <p:nvPicPr>
          <p:cNvPr id="30" name="Afbeelding 29" descr="Afbeelding met persoon, binnen, computer&#10;&#10;Automatisch gegenereerde beschrijving">
            <a:extLst>
              <a:ext uri="{FF2B5EF4-FFF2-40B4-BE49-F238E27FC236}">
                <a16:creationId xmlns:a16="http://schemas.microsoft.com/office/drawing/2014/main" id="{31DD3F60-BB77-43B5-8232-E377E77C820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6904" r="16518"/>
          <a:stretch/>
        </p:blipFill>
        <p:spPr>
          <a:xfrm>
            <a:off x="-754446" y="-808339"/>
            <a:ext cx="3535613" cy="2788112"/>
          </a:xfrm>
          <a:prstGeom prst="rect">
            <a:avLst/>
          </a:prstGeom>
        </p:spPr>
      </p:pic>
      <p:pic>
        <p:nvPicPr>
          <p:cNvPr id="8" name="Afbeelding 7" descr="Afbeelding met persoon, binnen&#10;&#10;Automatisch gegenereerde beschrijving">
            <a:extLst>
              <a:ext uri="{FF2B5EF4-FFF2-40B4-BE49-F238E27FC236}">
                <a16:creationId xmlns:a16="http://schemas.microsoft.com/office/drawing/2014/main" id="{4F5B99E2-92B7-428A-BC13-F3243FA584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3974" y="4855369"/>
            <a:ext cx="950791" cy="1428670"/>
          </a:xfrm>
          <a:prstGeom prst="rect">
            <a:avLst/>
          </a:prstGeom>
        </p:spPr>
      </p:pic>
      <p:pic>
        <p:nvPicPr>
          <p:cNvPr id="10" name="Afbeelding 9" descr="Afbeelding met persoon, buiten&#10;&#10;Automatisch gegenereerde beschrijving">
            <a:extLst>
              <a:ext uri="{FF2B5EF4-FFF2-40B4-BE49-F238E27FC236}">
                <a16:creationId xmlns:a16="http://schemas.microsoft.com/office/drawing/2014/main" id="{86C5EC20-9EFE-43CD-A694-0BFAD3A7307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75844" y="-298821"/>
            <a:ext cx="3528212" cy="2348242"/>
          </a:xfrm>
          <a:prstGeom prst="rect">
            <a:avLst/>
          </a:prstGeom>
        </p:spPr>
      </p:pic>
      <p:pic>
        <p:nvPicPr>
          <p:cNvPr id="12" name="Afbeelding 11" descr="Afbeelding met persoon&#10;&#10;Automatisch gegenereerde beschrijving">
            <a:extLst>
              <a:ext uri="{FF2B5EF4-FFF2-40B4-BE49-F238E27FC236}">
                <a16:creationId xmlns:a16="http://schemas.microsoft.com/office/drawing/2014/main" id="{94948190-8004-4EE1-B5EA-CB6B789343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52" y="4287342"/>
            <a:ext cx="1785895" cy="2683200"/>
          </a:xfrm>
          <a:prstGeom prst="rect">
            <a:avLst/>
          </a:prstGeom>
        </p:spPr>
      </p:pic>
      <p:pic>
        <p:nvPicPr>
          <p:cNvPr id="21" name="Afbeelding 20" descr="Afbeelding met persoon&#10;&#10;Automatisch gegenereerde beschrijving">
            <a:extLst>
              <a:ext uri="{FF2B5EF4-FFF2-40B4-BE49-F238E27FC236}">
                <a16:creationId xmlns:a16="http://schemas.microsoft.com/office/drawing/2014/main" id="{07F7125E-8402-406E-B2E1-A03D076487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9879" t="1740" r="9417" b="1"/>
          <a:stretch/>
        </p:blipFill>
        <p:spPr>
          <a:xfrm>
            <a:off x="1679672" y="3485531"/>
            <a:ext cx="1878146" cy="3429655"/>
          </a:xfrm>
          <a:prstGeom prst="rect">
            <a:avLst/>
          </a:prstGeom>
        </p:spPr>
      </p:pic>
      <p:pic>
        <p:nvPicPr>
          <p:cNvPr id="25" name="Afbeelding 24" descr="Afbeelding met tekst, persoon, geel, binnen&#10;&#10;Automatisch gegenereerde beschrijving">
            <a:extLst>
              <a:ext uri="{FF2B5EF4-FFF2-40B4-BE49-F238E27FC236}">
                <a16:creationId xmlns:a16="http://schemas.microsoft.com/office/drawing/2014/main" id="{C6CA5FB1-CB98-4332-94CD-D12B4A9F5FD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3085" r="7010"/>
          <a:stretch/>
        </p:blipFill>
        <p:spPr>
          <a:xfrm>
            <a:off x="4532710" y="-85886"/>
            <a:ext cx="2491306" cy="2078537"/>
          </a:xfrm>
          <a:prstGeom prst="rect">
            <a:avLst/>
          </a:prstGeom>
        </p:spPr>
      </p:pic>
      <p:pic>
        <p:nvPicPr>
          <p:cNvPr id="29" name="Afbeelding 28" descr="Afbeelding met persoon, binnen, koken&#10;&#10;Automatisch gegenereerde beschrijving">
            <a:extLst>
              <a:ext uri="{FF2B5EF4-FFF2-40B4-BE49-F238E27FC236}">
                <a16:creationId xmlns:a16="http://schemas.microsoft.com/office/drawing/2014/main" id="{221A6ECC-5B38-4FBA-9641-81EB3C885A8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4012"/>
          <a:stretch/>
        </p:blipFill>
        <p:spPr>
          <a:xfrm>
            <a:off x="3512828" y="1977713"/>
            <a:ext cx="2255476" cy="3247454"/>
          </a:xfrm>
          <a:prstGeom prst="rect">
            <a:avLst/>
          </a:prstGeom>
        </p:spPr>
      </p:pic>
      <p:pic>
        <p:nvPicPr>
          <p:cNvPr id="32" name="Afbeelding 31" descr="Afbeelding met tekst, persoon, plafond, binnen&#10;&#10;Automatisch gegenereerde beschrijving">
            <a:extLst>
              <a:ext uri="{FF2B5EF4-FFF2-40B4-BE49-F238E27FC236}">
                <a16:creationId xmlns:a16="http://schemas.microsoft.com/office/drawing/2014/main" id="{DBE552A3-34C2-4AA0-8536-F70C46B9D7C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16099"/>
          <a:stretch/>
        </p:blipFill>
        <p:spPr>
          <a:xfrm>
            <a:off x="3529197" y="5123543"/>
            <a:ext cx="2239107" cy="1779179"/>
          </a:xfrm>
          <a:prstGeom prst="rect">
            <a:avLst/>
          </a:prstGeom>
        </p:spPr>
      </p:pic>
      <p:pic>
        <p:nvPicPr>
          <p:cNvPr id="34" name="Afbeelding 33" descr="Afbeelding met buiten, persoon, transport&#10;&#10;Automatisch gegenereerde beschrijving">
            <a:extLst>
              <a:ext uri="{FF2B5EF4-FFF2-40B4-BE49-F238E27FC236}">
                <a16:creationId xmlns:a16="http://schemas.microsoft.com/office/drawing/2014/main" id="{B294C0CA-582D-4F59-87ED-4F8F60AB91EC}"/>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4955" b="1"/>
          <a:stretch/>
        </p:blipFill>
        <p:spPr>
          <a:xfrm>
            <a:off x="5751035" y="1856500"/>
            <a:ext cx="3826183" cy="2677185"/>
          </a:xfrm>
          <a:prstGeom prst="rect">
            <a:avLst/>
          </a:prstGeom>
        </p:spPr>
      </p:pic>
      <p:pic>
        <p:nvPicPr>
          <p:cNvPr id="19" name="Afbeelding 18" descr="Afbeelding met buiten, lucht, persoon&#10;&#10;Automatisch gegenereerde beschrijving">
            <a:extLst>
              <a:ext uri="{FF2B5EF4-FFF2-40B4-BE49-F238E27FC236}">
                <a16:creationId xmlns:a16="http://schemas.microsoft.com/office/drawing/2014/main" id="{01607F27-F6F6-47A1-B77A-23D631124D2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67226" y="-310915"/>
            <a:ext cx="2635773" cy="3953659"/>
          </a:xfrm>
          <a:prstGeom prst="rect">
            <a:avLst/>
          </a:prstGeom>
        </p:spPr>
      </p:pic>
      <p:pic>
        <p:nvPicPr>
          <p:cNvPr id="17" name="Afbeelding 16" descr="Afbeelding met persoon, binnen&#10;&#10;Automatisch gegenereerde beschrijving">
            <a:extLst>
              <a:ext uri="{FF2B5EF4-FFF2-40B4-BE49-F238E27FC236}">
                <a16:creationId xmlns:a16="http://schemas.microsoft.com/office/drawing/2014/main" id="{0E383661-564D-4B62-A825-F39B9E6667AA}"/>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5541" t="21126"/>
          <a:stretch/>
        </p:blipFill>
        <p:spPr>
          <a:xfrm>
            <a:off x="9550431" y="3145900"/>
            <a:ext cx="1673586" cy="2348242"/>
          </a:xfrm>
          <a:prstGeom prst="rect">
            <a:avLst/>
          </a:prstGeom>
        </p:spPr>
      </p:pic>
      <p:pic>
        <p:nvPicPr>
          <p:cNvPr id="15" name="Afbeelding 14" descr="Afbeelding met binnen, persoon, tafel, vloer&#10;&#10;Automatisch gegenereerde beschrijving">
            <a:extLst>
              <a:ext uri="{FF2B5EF4-FFF2-40B4-BE49-F238E27FC236}">
                <a16:creationId xmlns:a16="http://schemas.microsoft.com/office/drawing/2014/main" id="{10F1523C-41D6-480D-B17F-B8F46AD4AC5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42738" y="3161827"/>
            <a:ext cx="1039459" cy="1561701"/>
          </a:xfrm>
          <a:prstGeom prst="rect">
            <a:avLst/>
          </a:prstGeom>
        </p:spPr>
      </p:pic>
      <p:pic>
        <p:nvPicPr>
          <p:cNvPr id="14" name="Afbeelding 13">
            <a:extLst>
              <a:ext uri="{FF2B5EF4-FFF2-40B4-BE49-F238E27FC236}">
                <a16:creationId xmlns:a16="http://schemas.microsoft.com/office/drawing/2014/main" id="{4A3D183E-D1BD-41E1-92B0-E9631F80EA12}"/>
              </a:ext>
            </a:extLst>
          </p:cNvPr>
          <p:cNvPicPr>
            <a:picLocks noChangeAspect="1"/>
          </p:cNvPicPr>
          <p:nvPr/>
        </p:nvPicPr>
        <p:blipFill rotWithShape="1">
          <a:blip r:embed="rId20"/>
          <a:srcRect b="3642"/>
          <a:stretch/>
        </p:blipFill>
        <p:spPr>
          <a:xfrm>
            <a:off x="8707773" y="4529422"/>
            <a:ext cx="3696642" cy="2328103"/>
          </a:xfrm>
          <a:prstGeom prst="rect">
            <a:avLst/>
          </a:prstGeom>
        </p:spPr>
      </p:pic>
      <p:sp>
        <p:nvSpPr>
          <p:cNvPr id="2" name="Rechthoek 1">
            <a:extLst>
              <a:ext uri="{FF2B5EF4-FFF2-40B4-BE49-F238E27FC236}">
                <a16:creationId xmlns:a16="http://schemas.microsoft.com/office/drawing/2014/main" id="{C162BEC1-7596-449C-A779-FEDF1CABC52F}"/>
              </a:ext>
            </a:extLst>
          </p:cNvPr>
          <p:cNvSpPr/>
          <p:nvPr/>
        </p:nvSpPr>
        <p:spPr>
          <a:xfrm>
            <a:off x="-528605" y="-639519"/>
            <a:ext cx="13961660" cy="7794872"/>
          </a:xfrm>
          <a:prstGeom prst="rect">
            <a:avLst/>
          </a:prstGeom>
          <a:solidFill>
            <a:srgbClr val="7030A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5" name="Tijdelijke aanduiding voor inhoud 1">
            <a:extLst>
              <a:ext uri="{FF2B5EF4-FFF2-40B4-BE49-F238E27FC236}">
                <a16:creationId xmlns:a16="http://schemas.microsoft.com/office/drawing/2014/main" id="{19AF4151-54F0-40D4-864F-5D55D7FEF511}"/>
              </a:ext>
            </a:extLst>
          </p:cNvPr>
          <p:cNvSpPr txBox="1">
            <a:spLocks/>
          </p:cNvSpPr>
          <p:nvPr/>
        </p:nvSpPr>
        <p:spPr>
          <a:xfrm>
            <a:off x="3408232" y="3037099"/>
            <a:ext cx="6372708" cy="1338828"/>
          </a:xfrm>
          <a:prstGeom prst="rect">
            <a:avLst/>
          </a:prstGeom>
          <a:noFill/>
        </p:spPr>
        <p:txBody>
          <a:bodyPr vert="horz" lIns="0" tIns="0" rIns="0" bIns="0" rtlCol="0">
            <a:spAutoFit/>
          </a:bodyPr>
          <a:lstStyle>
            <a:lvl1pPr marL="0" indent="0" algn="ctr" defTabSz="914400" rtl="0" eaLnBrk="1" latinLnBrk="0" hangingPunct="1">
              <a:lnSpc>
                <a:spcPts val="3000"/>
              </a:lnSpc>
              <a:spcBef>
                <a:spcPct val="20000"/>
              </a:spcBef>
              <a:buClr>
                <a:schemeClr val="accent1"/>
              </a:buClr>
              <a:buFontTx/>
              <a:buNone/>
              <a:defRPr lang="nl-NL" sz="3000" b="0" i="0" kern="1200" baseline="0" dirty="0" smtClean="0">
                <a:solidFill>
                  <a:schemeClr val="bg1"/>
                </a:solidFill>
                <a:latin typeface="Arial Black" charset="0"/>
                <a:ea typeface="+mj-ea"/>
                <a:cs typeface="Arial" panose="020B0604020202020204" pitchFamily="34" charset="0"/>
              </a:defRPr>
            </a:lvl1pPr>
            <a:lvl2pPr marL="12700" indent="0" algn="l" defTabSz="720000" rtl="0" eaLnBrk="1" latinLnBrk="0" hangingPunct="1">
              <a:lnSpc>
                <a:spcPct val="150000"/>
              </a:lnSpc>
              <a:spcBef>
                <a:spcPct val="20000"/>
              </a:spcBef>
              <a:buClr>
                <a:schemeClr val="accent1"/>
              </a:buClr>
              <a:buFontTx/>
              <a:buNone/>
              <a:tabLst/>
              <a:defRPr sz="1800" kern="1200" baseline="0">
                <a:solidFill>
                  <a:schemeClr val="tx1"/>
                </a:solidFill>
                <a:latin typeface="+mn-lt"/>
                <a:ea typeface="+mn-ea"/>
                <a:cs typeface="+mn-cs"/>
              </a:defRPr>
            </a:lvl2pPr>
            <a:lvl3pPr marL="542925" indent="-180975" algn="l" defTabSz="914400" rtl="0" eaLnBrk="1" latinLnBrk="0" hangingPunct="1">
              <a:lnSpc>
                <a:spcPct val="150000"/>
              </a:lnSpc>
              <a:spcBef>
                <a:spcPct val="20000"/>
              </a:spcBef>
              <a:buClr>
                <a:schemeClr val="accent1"/>
              </a:buClr>
              <a:buFont typeface="Arial" pitchFamily="34" charset="0"/>
              <a:buChar char="•"/>
              <a:tabLst/>
              <a:defRPr sz="1800" kern="1200">
                <a:solidFill>
                  <a:schemeClr val="tx1"/>
                </a:solidFill>
                <a:latin typeface="+mn-lt"/>
                <a:ea typeface="+mn-ea"/>
                <a:cs typeface="+mn-cs"/>
              </a:defRPr>
            </a:lvl3pPr>
            <a:lvl4pPr marL="892175" indent="180975" algn="l" defTabSz="914400" rtl="0" eaLnBrk="1" latinLnBrk="0" hangingPunct="1">
              <a:lnSpc>
                <a:spcPct val="150000"/>
              </a:lnSpc>
              <a:spcBef>
                <a:spcPct val="20000"/>
              </a:spcBef>
              <a:buClr>
                <a:schemeClr val="accent1"/>
              </a:buClr>
              <a:buFont typeface="Arial" pitchFamily="34" charset="0"/>
              <a:buChar char="•"/>
              <a:tabLst/>
              <a:defRPr sz="1600" kern="1200">
                <a:solidFill>
                  <a:schemeClr val="tx1"/>
                </a:solidFill>
                <a:latin typeface="+mn-lt"/>
                <a:ea typeface="+mn-ea"/>
                <a:cs typeface="+mn-cs"/>
              </a:defRPr>
            </a:lvl4pPr>
            <a:lvl5pPr marL="1255713" indent="166688" algn="l" defTabSz="914400" rtl="0" eaLnBrk="1" latinLnBrk="0" hangingPunct="1">
              <a:lnSpc>
                <a:spcPct val="150000"/>
              </a:lnSpc>
              <a:spcBef>
                <a:spcPct val="20000"/>
              </a:spcBef>
              <a:buClr>
                <a:schemeClr val="accent1"/>
              </a:buClr>
              <a:buFont typeface="Arial" pitchFamily="34" charset="0"/>
              <a:buChar char="•"/>
              <a:tabLst/>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ts val="3000"/>
              </a:lnSpc>
              <a:spcBef>
                <a:spcPct val="20000"/>
              </a:spcBef>
              <a:spcAft>
                <a:spcPts val="0"/>
              </a:spcAft>
              <a:buClr>
                <a:srgbClr val="7842A4"/>
              </a:buClr>
              <a:buSzTx/>
              <a:buFontTx/>
              <a:buNone/>
              <a:tabLst/>
              <a:defRPr/>
            </a:pPr>
            <a:r>
              <a:rPr kumimoji="0" lang="fr-BE" sz="3000" b="1" i="0" u="none" strike="noStrike" cap="none" normalizeH="0" baseline="0" noProof="0" dirty="0">
                <a:ln>
                  <a:noFill/>
                </a:ln>
                <a:solidFill>
                  <a:srgbClr val="FFFFFF"/>
                </a:solidFill>
                <a:uLnTx/>
                <a:uFillTx/>
                <a:latin typeface="+mn-lt"/>
                <a:ea typeface="+mj-ea"/>
                <a:cs typeface="Arial" panose="020B0604020202020204" pitchFamily="34" charset="0"/>
              </a:rPr>
              <a:t>Liantis </a:t>
            </a:r>
          </a:p>
          <a:p>
            <a:pPr marL="0" marR="0" lvl="0" indent="0" algn="ctr" defTabSz="914400" rtl="0" eaLnBrk="1" fontAlgn="auto" latinLnBrk="0" hangingPunct="1">
              <a:lnSpc>
                <a:spcPts val="3000"/>
              </a:lnSpc>
              <a:spcBef>
                <a:spcPct val="20000"/>
              </a:spcBef>
              <a:spcAft>
                <a:spcPts val="0"/>
              </a:spcAft>
              <a:buClr>
                <a:srgbClr val="7842A4"/>
              </a:buClr>
              <a:buSzTx/>
              <a:buFontTx/>
              <a:buNone/>
              <a:tabLst/>
              <a:defRPr/>
            </a:pPr>
            <a:r>
              <a:rPr kumimoji="0" lang="fr-BE" sz="3000" b="1" i="0" u="none" strike="noStrike" cap="none" normalizeH="0" baseline="0" noProof="0" dirty="0">
                <a:ln>
                  <a:noFill/>
                </a:ln>
                <a:solidFill>
                  <a:srgbClr val="FFFFFF"/>
                </a:solidFill>
                <a:uLnTx/>
                <a:uFillTx/>
                <a:latin typeface="+mn-lt"/>
                <a:ea typeface="+mj-ea"/>
                <a:cs typeface="Arial" panose="020B0604020202020204" pitchFamily="34" charset="0"/>
              </a:rPr>
              <a:t>informe, aide et accompagne</a:t>
            </a:r>
          </a:p>
          <a:p>
            <a:pPr marL="0" marR="0" lvl="0" indent="0" algn="ctr" defTabSz="914400" rtl="0" eaLnBrk="1" fontAlgn="auto" latinLnBrk="0" hangingPunct="1">
              <a:lnSpc>
                <a:spcPts val="3000"/>
              </a:lnSpc>
              <a:spcBef>
                <a:spcPct val="20000"/>
              </a:spcBef>
              <a:spcAft>
                <a:spcPts val="0"/>
              </a:spcAft>
              <a:buClr>
                <a:srgbClr val="7842A4"/>
              </a:buClr>
              <a:buSzTx/>
              <a:buFontTx/>
              <a:buNone/>
              <a:tabLst/>
              <a:defRPr/>
            </a:pPr>
            <a:r>
              <a:rPr kumimoji="0" lang="fr-BE" sz="3000" b="1" i="0" u="none" strike="noStrike" cap="none" normalizeH="0" baseline="0" noProof="0" dirty="0">
                <a:ln>
                  <a:noFill/>
                </a:ln>
                <a:solidFill>
                  <a:srgbClr val="FFFFFF"/>
                </a:solidFill>
                <a:uLnTx/>
                <a:uFillTx/>
                <a:latin typeface="+mn-lt"/>
                <a:ea typeface="+mj-ea"/>
                <a:cs typeface="Arial" panose="020B0604020202020204" pitchFamily="34" charset="0"/>
              </a:rPr>
              <a:t>les travailleurs indépendants</a:t>
            </a:r>
          </a:p>
        </p:txBody>
      </p:sp>
      <p:sp>
        <p:nvSpPr>
          <p:cNvPr id="36" name="Titel 2">
            <a:extLst>
              <a:ext uri="{FF2B5EF4-FFF2-40B4-BE49-F238E27FC236}">
                <a16:creationId xmlns:a16="http://schemas.microsoft.com/office/drawing/2014/main" id="{5C8BCED3-E8FB-4A0C-86FD-B745BC51458E}"/>
              </a:ext>
            </a:extLst>
          </p:cNvPr>
          <p:cNvSpPr txBox="1">
            <a:spLocks/>
          </p:cNvSpPr>
          <p:nvPr/>
        </p:nvSpPr>
        <p:spPr>
          <a:xfrm>
            <a:off x="2906844" y="1224644"/>
            <a:ext cx="7186246" cy="1481688"/>
          </a:xfrm>
          <a:prstGeom prst="rect">
            <a:avLst/>
          </a:prstGeom>
        </p:spPr>
        <p:txBody>
          <a:bodyPr vert="horz" lIns="0" tIns="0" rIns="0" bIns="0" rtlCol="0" anchor="ctr">
            <a:spAutoFit/>
          </a:bodyPr>
          <a:lstStyle>
            <a:lvl1pPr algn="ctr" defTabSz="914400" rtl="0" eaLnBrk="1" latinLnBrk="0" hangingPunct="1">
              <a:lnSpc>
                <a:spcPts val="6000"/>
              </a:lnSpc>
              <a:spcBef>
                <a:spcPct val="0"/>
              </a:spcBef>
              <a:buNone/>
              <a:defRPr lang="nl-NL" sz="4000" b="0" i="0" kern="1200" baseline="0" smtClean="0">
                <a:solidFill>
                  <a:schemeClr val="bg1"/>
                </a:solidFill>
                <a:effectLst/>
                <a:latin typeface="+mj-lt"/>
                <a:ea typeface="+mj-ea"/>
                <a:cs typeface="+mj-cs"/>
              </a:defRPr>
            </a:lvl1pPr>
          </a:lstStyle>
          <a:p>
            <a:pPr lvl="0">
              <a:defRPr/>
            </a:pPr>
            <a:r>
              <a:rPr lang="fr-FR" dirty="0">
                <a:solidFill>
                  <a:srgbClr val="FFFEA8"/>
                </a:solidFill>
              </a:rPr>
              <a:t>Vos droits sociaux </a:t>
            </a:r>
          </a:p>
          <a:p>
            <a:pPr lvl="0">
              <a:defRPr/>
            </a:pPr>
            <a:r>
              <a:rPr lang="fr-FR" dirty="0">
                <a:solidFill>
                  <a:srgbClr val="FFFEA8"/>
                </a:solidFill>
              </a:rPr>
              <a:t>en tant qu’indépendant</a:t>
            </a:r>
            <a:endParaRPr kumimoji="0" lang="fr-BE" sz="4000" b="0" i="0" u="none" strike="noStrike" cap="none" normalizeH="0" baseline="0" noProof="0" dirty="0">
              <a:ln>
                <a:noFill/>
              </a:ln>
              <a:solidFill>
                <a:srgbClr val="FFFEA8"/>
              </a:solidFill>
              <a:uLnTx/>
              <a:uFillTx/>
              <a:latin typeface="Arial Black"/>
              <a:ea typeface="+mj-ea"/>
              <a:cs typeface="+mj-cs"/>
            </a:endParaRPr>
          </a:p>
        </p:txBody>
      </p:sp>
      <p:sp>
        <p:nvSpPr>
          <p:cNvPr id="6" name="Graphic 4">
            <a:extLst>
              <a:ext uri="{FF2B5EF4-FFF2-40B4-BE49-F238E27FC236}">
                <a16:creationId xmlns:a16="http://schemas.microsoft.com/office/drawing/2014/main" id="{BCED8BD0-55BC-4CBD-9D9E-FFADC3CB6CF7}"/>
              </a:ext>
            </a:extLst>
          </p:cNvPr>
          <p:cNvSpPr/>
          <p:nvPr/>
        </p:nvSpPr>
        <p:spPr>
          <a:xfrm rot="21205939">
            <a:off x="1055636" y="-5308978"/>
            <a:ext cx="13656651" cy="11147628"/>
          </a:xfrm>
          <a:custGeom>
            <a:avLst/>
            <a:gdLst>
              <a:gd name="connsiteX0" fmla="*/ 1669312 w 3810938"/>
              <a:gd name="connsiteY0" fmla="*/ 141546 h 2728819"/>
              <a:gd name="connsiteX1" fmla="*/ 2580854 w 3810938"/>
              <a:gd name="connsiteY1" fmla="*/ 15816 h 2728819"/>
              <a:gd name="connsiteX2" fmla="*/ 3338092 w 3810938"/>
              <a:gd name="connsiteY2" fmla="*/ 333951 h 2728819"/>
              <a:gd name="connsiteX3" fmla="*/ 3368572 w 3810938"/>
              <a:gd name="connsiteY3" fmla="*/ 940694 h 2728819"/>
              <a:gd name="connsiteX4" fmla="*/ 3786719 w 3810938"/>
              <a:gd name="connsiteY4" fmla="*/ 1790324 h 2728819"/>
              <a:gd name="connsiteX5" fmla="*/ 2785642 w 3810938"/>
              <a:gd name="connsiteY5" fmla="*/ 2129414 h 2728819"/>
              <a:gd name="connsiteX6" fmla="*/ 1784564 w 3810938"/>
              <a:gd name="connsiteY6" fmla="*/ 2721869 h 2728819"/>
              <a:gd name="connsiteX7" fmla="*/ 1393087 w 3810938"/>
              <a:gd name="connsiteY7" fmla="*/ 2616141 h 2728819"/>
              <a:gd name="connsiteX8" fmla="*/ 908264 w 3810938"/>
              <a:gd name="connsiteY8" fmla="*/ 2447549 h 2728819"/>
              <a:gd name="connsiteX9" fmla="*/ 131024 w 3810938"/>
              <a:gd name="connsiteY9" fmla="*/ 1996064 h 2728819"/>
              <a:gd name="connsiteX10" fmla="*/ 211034 w 3810938"/>
              <a:gd name="connsiteY10" fmla="*/ 1197869 h 2728819"/>
              <a:gd name="connsiteX11" fmla="*/ 756817 w 3810938"/>
              <a:gd name="connsiteY11" fmla="*/ 1043564 h 2728819"/>
              <a:gd name="connsiteX12" fmla="*/ 1669312 w 3810938"/>
              <a:gd name="connsiteY12" fmla="*/ 141546 h 272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938" h="2728819">
                <a:moveTo>
                  <a:pt x="1669312" y="141546"/>
                </a:moveTo>
                <a:cubicBezTo>
                  <a:pt x="1965539" y="-14664"/>
                  <a:pt x="2259862" y="-14664"/>
                  <a:pt x="2580854" y="15816"/>
                </a:cubicBezTo>
                <a:cubicBezTo>
                  <a:pt x="2940899" y="50106"/>
                  <a:pt x="3200932" y="178694"/>
                  <a:pt x="3338092" y="333951"/>
                </a:cubicBezTo>
                <a:cubicBezTo>
                  <a:pt x="3554309" y="577791"/>
                  <a:pt x="3330472" y="725429"/>
                  <a:pt x="3368572" y="940694"/>
                </a:cubicBezTo>
                <a:cubicBezTo>
                  <a:pt x="3401909" y="1124526"/>
                  <a:pt x="3928642" y="1178819"/>
                  <a:pt x="3786719" y="1790324"/>
                </a:cubicBezTo>
                <a:cubicBezTo>
                  <a:pt x="3670515" y="2294196"/>
                  <a:pt x="3012337" y="1852236"/>
                  <a:pt x="2785642" y="2129414"/>
                </a:cubicBezTo>
                <a:cubicBezTo>
                  <a:pt x="2495129" y="2485649"/>
                  <a:pt x="2240812" y="2778066"/>
                  <a:pt x="1784564" y="2721869"/>
                </a:cubicBezTo>
                <a:cubicBezTo>
                  <a:pt x="1650262" y="2705676"/>
                  <a:pt x="1521674" y="2660909"/>
                  <a:pt x="1393087" y="2616141"/>
                </a:cubicBezTo>
                <a:cubicBezTo>
                  <a:pt x="1231162" y="2559944"/>
                  <a:pt x="1070189" y="2503746"/>
                  <a:pt x="908264" y="2447549"/>
                </a:cubicBezTo>
                <a:cubicBezTo>
                  <a:pt x="621562" y="2347536"/>
                  <a:pt x="317714" y="2236094"/>
                  <a:pt x="131024" y="1996064"/>
                </a:cubicBezTo>
                <a:cubicBezTo>
                  <a:pt x="-55666" y="1756034"/>
                  <a:pt x="-54713" y="1345506"/>
                  <a:pt x="211034" y="1197869"/>
                </a:cubicBezTo>
                <a:cubicBezTo>
                  <a:pt x="376769" y="1105476"/>
                  <a:pt x="587272" y="1131194"/>
                  <a:pt x="756817" y="1043564"/>
                </a:cubicBezTo>
                <a:cubicBezTo>
                  <a:pt x="1439759" y="690186"/>
                  <a:pt x="1199729" y="388244"/>
                  <a:pt x="1669312" y="141546"/>
                </a:cubicBezTo>
                <a:close/>
              </a:path>
            </a:pathLst>
          </a:custGeom>
          <a:noFill/>
          <a:ln w="127000" cap="flat">
            <a:solidFill>
              <a:schemeClr val="bg1"/>
            </a:solidFill>
            <a:prstDash val="solid"/>
            <a:miter/>
          </a:ln>
        </p:spPr>
        <p:txBody>
          <a:bodyPr rtlCol="0" anchor="ctr"/>
          <a:lstStyle/>
          <a:p>
            <a:endParaRPr lang="nl-BE" dirty="0"/>
          </a:p>
        </p:txBody>
      </p:sp>
    </p:spTree>
    <p:extLst>
      <p:ext uri="{BB962C8B-B14F-4D97-AF65-F5344CB8AC3E}">
        <p14:creationId xmlns:p14="http://schemas.microsoft.com/office/powerpoint/2010/main" val="74689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6314795-1FB8-4689-9BDB-35560293B5BE}"/>
              </a:ext>
            </a:extLst>
          </p:cNvPr>
          <p:cNvSpPr>
            <a:spLocks noGrp="1"/>
          </p:cNvSpPr>
          <p:nvPr>
            <p:ph type="body" sz="quarter" idx="36"/>
          </p:nvPr>
        </p:nvSpPr>
        <p:spPr/>
        <p:txBody>
          <a:bodyPr/>
          <a:lstStyle/>
          <a:p>
            <a:r>
              <a:rPr lang="fr-FR" dirty="0">
                <a:solidFill>
                  <a:srgbClr val="7030A0"/>
                </a:solidFill>
                <a:latin typeface="+mn-lt"/>
              </a:rPr>
              <a:t>Quelle forme choisir ?</a:t>
            </a:r>
          </a:p>
          <a:p>
            <a:r>
              <a:rPr lang="fr-FR" dirty="0">
                <a:solidFill>
                  <a:srgbClr val="7030A0"/>
                </a:solidFill>
                <a:latin typeface="+mn-lt"/>
              </a:rPr>
              <a:t>Quatre formes de société de base :</a:t>
            </a:r>
            <a:br>
              <a:rPr lang="fr-FR" dirty="0">
                <a:solidFill>
                  <a:srgbClr val="7030A0"/>
                </a:solidFill>
                <a:latin typeface="+mn-lt"/>
              </a:rPr>
            </a:br>
            <a:endParaRPr lang="nl-BE" dirty="0">
              <a:solidFill>
                <a:srgbClr val="7030A0"/>
              </a:solidFill>
              <a:latin typeface="+mn-lt"/>
            </a:endParaRPr>
          </a:p>
          <a:p>
            <a:pPr marL="257175" lvl="2" indent="0">
              <a:buNone/>
            </a:pPr>
            <a:r>
              <a:rPr lang="nl-BE" dirty="0">
                <a:solidFill>
                  <a:schemeClr val="tx1"/>
                </a:solidFill>
                <a:latin typeface="+mn-lt"/>
              </a:rPr>
              <a:t>   </a:t>
            </a:r>
            <a:r>
              <a:rPr lang="fr-FR" dirty="0">
                <a:solidFill>
                  <a:schemeClr val="tx1"/>
                </a:solidFill>
                <a:latin typeface="+mn-lt"/>
              </a:rPr>
              <a:t>L</a:t>
            </a:r>
            <a:r>
              <a:rPr lang="fr-FR" dirty="0">
                <a:solidFill>
                  <a:schemeClr val="tx1"/>
                </a:solidFill>
              </a:rPr>
              <a:t>a société à responsabilité limitée (SRL) ;</a:t>
            </a:r>
          </a:p>
          <a:p>
            <a:pPr marL="257175" lvl="2" indent="0">
              <a:buNone/>
            </a:pPr>
            <a:r>
              <a:rPr lang="nl-BE" dirty="0">
                <a:solidFill>
                  <a:schemeClr val="tx1"/>
                </a:solidFill>
              </a:rPr>
              <a:t>   La </a:t>
            </a:r>
            <a:r>
              <a:rPr lang="nl-BE" dirty="0" err="1">
                <a:solidFill>
                  <a:schemeClr val="tx1"/>
                </a:solidFill>
              </a:rPr>
              <a:t>société</a:t>
            </a:r>
            <a:r>
              <a:rPr lang="nl-BE" dirty="0">
                <a:solidFill>
                  <a:schemeClr val="tx1"/>
                </a:solidFill>
              </a:rPr>
              <a:t> </a:t>
            </a:r>
            <a:r>
              <a:rPr lang="nl-BE" dirty="0" err="1">
                <a:solidFill>
                  <a:schemeClr val="tx1"/>
                </a:solidFill>
              </a:rPr>
              <a:t>anonyme</a:t>
            </a:r>
            <a:r>
              <a:rPr lang="nl-BE" dirty="0">
                <a:solidFill>
                  <a:schemeClr val="tx1"/>
                </a:solidFill>
              </a:rPr>
              <a:t> (SA) ;</a:t>
            </a:r>
          </a:p>
          <a:p>
            <a:pPr marL="257175" lvl="2" indent="0">
              <a:buNone/>
            </a:pPr>
            <a:r>
              <a:rPr lang="nl-BE" dirty="0">
                <a:solidFill>
                  <a:schemeClr val="tx1"/>
                </a:solidFill>
              </a:rPr>
              <a:t>   La </a:t>
            </a:r>
            <a:r>
              <a:rPr lang="nl-BE" dirty="0" err="1">
                <a:solidFill>
                  <a:schemeClr val="tx1"/>
                </a:solidFill>
              </a:rPr>
              <a:t>société</a:t>
            </a:r>
            <a:r>
              <a:rPr lang="nl-BE" dirty="0">
                <a:solidFill>
                  <a:schemeClr val="tx1"/>
                </a:solidFill>
              </a:rPr>
              <a:t> </a:t>
            </a:r>
            <a:r>
              <a:rPr lang="nl-BE" dirty="0" err="1">
                <a:solidFill>
                  <a:schemeClr val="tx1"/>
                </a:solidFill>
              </a:rPr>
              <a:t>coopérative</a:t>
            </a:r>
            <a:r>
              <a:rPr lang="nl-BE" dirty="0">
                <a:solidFill>
                  <a:schemeClr val="tx1"/>
                </a:solidFill>
              </a:rPr>
              <a:t> (SC) ;</a:t>
            </a:r>
          </a:p>
          <a:p>
            <a:pPr marL="257175" lvl="2" indent="0">
              <a:buNone/>
            </a:pPr>
            <a:r>
              <a:rPr lang="nl-BE" dirty="0">
                <a:solidFill>
                  <a:schemeClr val="tx1"/>
                </a:solidFill>
              </a:rPr>
              <a:t>   La </a:t>
            </a:r>
            <a:r>
              <a:rPr lang="nl-BE" dirty="0" err="1">
                <a:solidFill>
                  <a:schemeClr val="tx1"/>
                </a:solidFill>
              </a:rPr>
              <a:t>société</a:t>
            </a:r>
            <a:r>
              <a:rPr lang="nl-BE" dirty="0">
                <a:solidFill>
                  <a:schemeClr val="tx1"/>
                </a:solidFill>
              </a:rPr>
              <a:t> </a:t>
            </a:r>
            <a:r>
              <a:rPr lang="nl-BE" dirty="0" err="1">
                <a:solidFill>
                  <a:schemeClr val="tx1"/>
                </a:solidFill>
              </a:rPr>
              <a:t>simple</a:t>
            </a:r>
            <a:r>
              <a:rPr lang="nl-BE" dirty="0">
                <a:solidFill>
                  <a:schemeClr val="tx1"/>
                </a:solidFill>
              </a:rPr>
              <a:t>.</a:t>
            </a:r>
            <a:endParaRPr lang="nl-BE" dirty="0">
              <a:solidFill>
                <a:schemeClr val="tx1"/>
              </a:solidFill>
              <a:latin typeface="+mn-lt"/>
            </a:endParaRPr>
          </a:p>
          <a:p>
            <a:pPr marL="1000125" lvl="2" indent="-457200">
              <a:buSzPct val="100000"/>
            </a:pPr>
            <a:r>
              <a:rPr lang="fr-FR" dirty="0">
                <a:solidFill>
                  <a:schemeClr val="tx1"/>
                </a:solidFill>
              </a:rPr>
              <a:t>La SNC (société en nom collectif)</a:t>
            </a:r>
          </a:p>
          <a:p>
            <a:pPr marL="1000125" lvl="2" indent="-457200">
              <a:buSzPct val="100000"/>
            </a:pPr>
            <a:r>
              <a:rPr lang="fr-FR" dirty="0">
                <a:solidFill>
                  <a:schemeClr val="tx1"/>
                </a:solidFill>
              </a:rPr>
              <a:t>La </a:t>
            </a:r>
            <a:r>
              <a:rPr lang="fr-FR" dirty="0" err="1">
                <a:solidFill>
                  <a:schemeClr val="tx1"/>
                </a:solidFill>
              </a:rPr>
              <a:t>SComm</a:t>
            </a:r>
            <a:r>
              <a:rPr lang="fr-FR" dirty="0">
                <a:solidFill>
                  <a:schemeClr val="tx1"/>
                </a:solidFill>
              </a:rPr>
              <a:t> (société en commandite) </a:t>
            </a:r>
            <a:endParaRPr lang="nl-BE" dirty="0">
              <a:solidFill>
                <a:schemeClr val="tx1"/>
              </a:solidFill>
              <a:latin typeface="+mn-lt"/>
            </a:endParaRPr>
          </a:p>
        </p:txBody>
      </p:sp>
      <p:sp>
        <p:nvSpPr>
          <p:cNvPr id="3" name="Tijdelijke aanduiding voor tekst 2">
            <a:extLst>
              <a:ext uri="{FF2B5EF4-FFF2-40B4-BE49-F238E27FC236}">
                <a16:creationId xmlns:a16="http://schemas.microsoft.com/office/drawing/2014/main" id="{DCCA66B5-7007-4761-82CC-5617F6A788AE}"/>
              </a:ext>
            </a:extLst>
          </p:cNvPr>
          <p:cNvSpPr>
            <a:spLocks noGrp="1"/>
          </p:cNvSpPr>
          <p:nvPr>
            <p:ph type="body" sz="quarter" idx="37"/>
          </p:nvPr>
        </p:nvSpPr>
        <p:spPr/>
        <p:txBody>
          <a:bodyPr>
            <a:normAutofit lnSpcReduction="10000"/>
          </a:bodyPr>
          <a:lstStyle/>
          <a:p>
            <a:endParaRPr lang="nl-BE"/>
          </a:p>
        </p:txBody>
      </p:sp>
      <p:sp>
        <p:nvSpPr>
          <p:cNvPr id="4" name="Titel 3">
            <a:extLst>
              <a:ext uri="{FF2B5EF4-FFF2-40B4-BE49-F238E27FC236}">
                <a16:creationId xmlns:a16="http://schemas.microsoft.com/office/drawing/2014/main" id="{7A9AA6AB-C7CC-4A3B-9A68-BABAAFA21C97}"/>
              </a:ext>
            </a:extLst>
          </p:cNvPr>
          <p:cNvSpPr>
            <a:spLocks noGrp="1"/>
          </p:cNvSpPr>
          <p:nvPr>
            <p:ph type="title"/>
          </p:nvPr>
        </p:nvSpPr>
        <p:spPr/>
        <p:txBody>
          <a:bodyPr/>
          <a:lstStyle/>
          <a:p>
            <a:r>
              <a:rPr lang="en-US" dirty="0" err="1"/>
              <a:t>Formes</a:t>
            </a:r>
            <a:r>
              <a:rPr lang="en-US" dirty="0"/>
              <a:t> de </a:t>
            </a:r>
            <a:r>
              <a:rPr lang="en-US" dirty="0" err="1"/>
              <a:t>sociétés</a:t>
            </a:r>
            <a:endParaRPr lang="nl-BE" dirty="0"/>
          </a:p>
        </p:txBody>
      </p:sp>
      <p:grpSp>
        <p:nvGrpSpPr>
          <p:cNvPr id="20" name="Group 2">
            <a:extLst>
              <a:ext uri="{FF2B5EF4-FFF2-40B4-BE49-F238E27FC236}">
                <a16:creationId xmlns:a16="http://schemas.microsoft.com/office/drawing/2014/main" id="{7D84A506-1FD8-4091-9973-5AAE41D0A41F}"/>
              </a:ext>
            </a:extLst>
          </p:cNvPr>
          <p:cNvGrpSpPr/>
          <p:nvPr/>
        </p:nvGrpSpPr>
        <p:grpSpPr>
          <a:xfrm>
            <a:off x="6668117" y="2249239"/>
            <a:ext cx="4231157" cy="3343978"/>
            <a:chOff x="6735049" y="3184911"/>
            <a:chExt cx="4231157" cy="3343978"/>
          </a:xfrm>
        </p:grpSpPr>
        <p:pic>
          <p:nvPicPr>
            <p:cNvPr id="21" name="Graphic 20">
              <a:extLst>
                <a:ext uri="{FF2B5EF4-FFF2-40B4-BE49-F238E27FC236}">
                  <a16:creationId xmlns:a16="http://schemas.microsoft.com/office/drawing/2014/main" id="{67156B1C-9F2F-4A98-A9A9-C2EE51EB22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094491">
              <a:off x="6735049" y="3184911"/>
              <a:ext cx="4231157" cy="3343978"/>
            </a:xfrm>
            <a:prstGeom prst="rect">
              <a:avLst/>
            </a:prstGeom>
          </p:spPr>
        </p:pic>
        <p:grpSp>
          <p:nvGrpSpPr>
            <p:cNvPr id="22" name="Group 26">
              <a:extLst>
                <a:ext uri="{FF2B5EF4-FFF2-40B4-BE49-F238E27FC236}">
                  <a16:creationId xmlns:a16="http://schemas.microsoft.com/office/drawing/2014/main" id="{126AE082-6594-4141-853E-194C5584E44A}"/>
                </a:ext>
              </a:extLst>
            </p:cNvPr>
            <p:cNvGrpSpPr/>
            <p:nvPr/>
          </p:nvGrpSpPr>
          <p:grpSpPr>
            <a:xfrm>
              <a:off x="6902825" y="3742055"/>
              <a:ext cx="456591" cy="456591"/>
              <a:chOff x="1518350" y="3817951"/>
              <a:chExt cx="456591" cy="456591"/>
            </a:xfrm>
          </p:grpSpPr>
          <p:sp>
            <p:nvSpPr>
              <p:cNvPr id="25" name="Oval 27">
                <a:extLst>
                  <a:ext uri="{FF2B5EF4-FFF2-40B4-BE49-F238E27FC236}">
                    <a16:creationId xmlns:a16="http://schemas.microsoft.com/office/drawing/2014/main" id="{0E81E405-FFB5-4D99-A264-A04B0D9E67A3}"/>
                  </a:ext>
                </a:extLst>
              </p:cNvPr>
              <p:cNvSpPr/>
              <p:nvPr/>
            </p:nvSpPr>
            <p:spPr>
              <a:xfrm>
                <a:off x="1518350" y="3817951"/>
                <a:ext cx="456591" cy="4565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6" name="Graphic 25">
                <a:extLst>
                  <a:ext uri="{FF2B5EF4-FFF2-40B4-BE49-F238E27FC236}">
                    <a16:creationId xmlns:a16="http://schemas.microsoft.com/office/drawing/2014/main" id="{6E8BF6AB-BBE5-4B7E-B3BD-0DFB694243D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93591" y="3919022"/>
                <a:ext cx="306107" cy="268641"/>
              </a:xfrm>
              <a:prstGeom prst="rect">
                <a:avLst/>
              </a:prstGeom>
            </p:spPr>
          </p:pic>
        </p:grpSp>
        <p:sp>
          <p:nvSpPr>
            <p:cNvPr id="23" name="Titel 1">
              <a:extLst>
                <a:ext uri="{FF2B5EF4-FFF2-40B4-BE49-F238E27FC236}">
                  <a16:creationId xmlns:a16="http://schemas.microsoft.com/office/drawing/2014/main" id="{1A235530-DF68-469A-BE6E-ED5B233B5D14}"/>
                </a:ext>
              </a:extLst>
            </p:cNvPr>
            <p:cNvSpPr txBox="1">
              <a:spLocks/>
            </p:cNvSpPr>
            <p:nvPr/>
          </p:nvSpPr>
          <p:spPr>
            <a:xfrm>
              <a:off x="6978066" y="4790144"/>
              <a:ext cx="3988122" cy="954107"/>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1400" b="0" i="0" u="none" strike="noStrike" kern="1200" cap="none" spc="0" normalizeH="0" baseline="0" noProof="0" dirty="0">
                  <a:ln>
                    <a:noFill/>
                  </a:ln>
                  <a:solidFill>
                    <a:srgbClr val="131313"/>
                  </a:solidFill>
                  <a:effectLst/>
                  <a:uLnTx/>
                  <a:uFillTx/>
                  <a:latin typeface="Arial"/>
                  <a:ea typeface="+mj-ea"/>
                  <a:cs typeface="+mj-cs"/>
                </a:rPr>
                <a:t>Vous optez pour une forme juridique qui ne nécessite pas de visite chez le notaire ? </a:t>
              </a:r>
              <a:br>
                <a:rPr kumimoji="0" lang="fr-FR" sz="1400" b="0" i="0" u="none" strike="noStrike" kern="1200" cap="none" spc="0" normalizeH="0" baseline="0" noProof="0" dirty="0">
                  <a:ln>
                    <a:noFill/>
                  </a:ln>
                  <a:solidFill>
                    <a:srgbClr val="131313"/>
                  </a:solidFill>
                  <a:effectLst/>
                  <a:uLnTx/>
                  <a:uFillTx/>
                  <a:latin typeface="Arial"/>
                  <a:ea typeface="+mj-ea"/>
                  <a:cs typeface="+mj-cs"/>
                </a:rPr>
              </a:br>
              <a:r>
                <a:rPr kumimoji="0" lang="fr-FR" sz="1400" b="0" i="0" u="none" strike="noStrike" kern="1200" cap="none" spc="0" normalizeH="0" baseline="0" noProof="0" dirty="0">
                  <a:ln>
                    <a:noFill/>
                  </a:ln>
                  <a:solidFill>
                    <a:srgbClr val="131313"/>
                  </a:solidFill>
                  <a:effectLst/>
                  <a:uLnTx/>
                  <a:uFillTx/>
                  <a:latin typeface="Arial"/>
                  <a:ea typeface="+mj-ea"/>
                  <a:cs typeface="+mj-cs"/>
                </a:rPr>
                <a:t>Le </a:t>
              </a:r>
              <a:r>
                <a:rPr kumimoji="0" lang="fr-FR" sz="1400" b="1" i="0" u="none" strike="noStrike" kern="1200" cap="none" spc="0" normalizeH="0" baseline="0" noProof="0" dirty="0">
                  <a:ln>
                    <a:noFill/>
                  </a:ln>
                  <a:solidFill>
                    <a:srgbClr val="131313"/>
                  </a:solidFill>
                  <a:effectLst/>
                  <a:uLnTx/>
                  <a:uFillTx/>
                  <a:latin typeface="Arial"/>
                  <a:ea typeface="+mj-ea"/>
                  <a:cs typeface="+mj-cs"/>
                </a:rPr>
                <a:t>guichet d'entreprises de Liantis </a:t>
              </a:r>
              <a:r>
                <a:rPr kumimoji="0" lang="fr-FR" sz="1400" b="0" i="0" u="none" strike="noStrike" kern="1200" cap="none" spc="0" normalizeH="0" baseline="0" noProof="0" dirty="0">
                  <a:ln>
                    <a:noFill/>
                  </a:ln>
                  <a:solidFill>
                    <a:srgbClr val="131313"/>
                  </a:solidFill>
                  <a:effectLst/>
                  <a:uLnTx/>
                  <a:uFillTx/>
                  <a:latin typeface="Arial"/>
                  <a:ea typeface="+mj-ea"/>
                  <a:cs typeface="+mj-cs"/>
                </a:rPr>
                <a:t>vous aide à régler votre démarrage en un clin d’œil.</a:t>
              </a:r>
              <a:endParaRPr kumimoji="0" lang="nl-BE" sz="1200" b="0" i="0" u="none" strike="noStrike" kern="1200" cap="none" spc="0" normalizeH="0" baseline="0" noProof="0" dirty="0">
                <a:ln>
                  <a:noFill/>
                </a:ln>
                <a:solidFill>
                  <a:prstClr val="black"/>
                </a:solidFill>
                <a:effectLst/>
                <a:uLnTx/>
                <a:uFillTx/>
                <a:latin typeface="Arial"/>
                <a:ea typeface="+mj-ea"/>
                <a:cs typeface="+mj-cs"/>
              </a:endParaRPr>
            </a:p>
          </p:txBody>
        </p:sp>
        <p:sp>
          <p:nvSpPr>
            <p:cNvPr id="24" name="Titel 1">
              <a:extLst>
                <a:ext uri="{FF2B5EF4-FFF2-40B4-BE49-F238E27FC236}">
                  <a16:creationId xmlns:a16="http://schemas.microsoft.com/office/drawing/2014/main" id="{19B2DC2A-BC59-4A08-BC56-DCAC009266DF}"/>
                </a:ext>
              </a:extLst>
            </p:cNvPr>
            <p:cNvSpPr txBox="1">
              <a:spLocks/>
            </p:cNvSpPr>
            <p:nvPr/>
          </p:nvSpPr>
          <p:spPr>
            <a:xfrm>
              <a:off x="6902825" y="4153461"/>
              <a:ext cx="1632610" cy="33855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sz="1600" b="0" i="0" u="none" strike="noStrike" kern="1200" cap="none" spc="0" normalizeH="0" baseline="0" noProof="0" dirty="0" err="1">
                  <a:ln>
                    <a:noFill/>
                  </a:ln>
                  <a:solidFill>
                    <a:srgbClr val="7842A4"/>
                  </a:solidFill>
                  <a:effectLst/>
                  <a:uLnTx/>
                  <a:uFillTx/>
                  <a:latin typeface="Poppins" panose="00000500000000000000" pitchFamily="2" charset="0"/>
                  <a:ea typeface="+mj-ea"/>
                  <a:cs typeface="Poppins" panose="00000500000000000000" pitchFamily="2" charset="0"/>
                </a:rPr>
                <a:t>Conseil</a:t>
              </a:r>
              <a:endParaRPr kumimoji="0" lang="nl-BE" sz="1600" b="0" i="0" u="none" strike="noStrike" kern="1200" cap="none" spc="0" normalizeH="0" baseline="0" noProof="0" dirty="0">
                <a:ln>
                  <a:noFill/>
                </a:ln>
                <a:solidFill>
                  <a:srgbClr val="7842A4"/>
                </a:solidFill>
                <a:effectLst/>
                <a:uLnTx/>
                <a:uFillTx/>
                <a:latin typeface="Poppins" panose="00000500000000000000" pitchFamily="2" charset="0"/>
                <a:ea typeface="+mj-ea"/>
                <a:cs typeface="Poppins" panose="00000500000000000000" pitchFamily="2" charset="0"/>
              </a:endParaRPr>
            </a:p>
          </p:txBody>
        </p:sp>
      </p:grpSp>
      <p:sp>
        <p:nvSpPr>
          <p:cNvPr id="27" name="Rechthoek 26">
            <a:extLst>
              <a:ext uri="{FF2B5EF4-FFF2-40B4-BE49-F238E27FC236}">
                <a16:creationId xmlns:a16="http://schemas.microsoft.com/office/drawing/2014/main" id="{4F3F9CD6-DFE7-49FD-A99F-5152A22DBC11}"/>
              </a:ext>
            </a:extLst>
          </p:cNvPr>
          <p:cNvSpPr/>
          <p:nvPr/>
        </p:nvSpPr>
        <p:spPr>
          <a:xfrm>
            <a:off x="577079" y="4234659"/>
            <a:ext cx="527709"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000" b="0" i="0" u="none" strike="noStrike" kern="1200" cap="none" spc="0" normalizeH="0" baseline="0" noProof="0" dirty="0">
                <a:ln>
                  <a:noFill/>
                </a:ln>
                <a:solidFill>
                  <a:srgbClr val="7030A0"/>
                </a:solidFill>
                <a:effectLst/>
                <a:uLnTx/>
                <a:uFillTx/>
                <a:latin typeface="Arial"/>
                <a:ea typeface="+mn-ea"/>
                <a:cs typeface="+mn-cs"/>
                <a:sym typeface="Wingdings" panose="05000000000000000000" pitchFamily="2" charset="2"/>
              </a:rPr>
              <a:t></a:t>
            </a:r>
            <a:endParaRPr kumimoji="0" lang="nl-BE" sz="3000" b="0" i="0" u="none" strike="noStrike" kern="1200" cap="none" spc="0" normalizeH="0" baseline="0" noProof="0" dirty="0">
              <a:ln>
                <a:noFill/>
              </a:ln>
              <a:solidFill>
                <a:srgbClr val="7030A0"/>
              </a:solidFill>
              <a:effectLst/>
              <a:uLnTx/>
              <a:uFillTx/>
              <a:latin typeface="Arial"/>
              <a:ea typeface="+mn-ea"/>
              <a:cs typeface="+mn-cs"/>
            </a:endParaRPr>
          </a:p>
        </p:txBody>
      </p:sp>
      <p:sp>
        <p:nvSpPr>
          <p:cNvPr id="30" name="Rechthoek 29">
            <a:extLst>
              <a:ext uri="{FF2B5EF4-FFF2-40B4-BE49-F238E27FC236}">
                <a16:creationId xmlns:a16="http://schemas.microsoft.com/office/drawing/2014/main" id="{EB19C67F-8BC7-4509-AACF-B554FDDA136E}"/>
              </a:ext>
            </a:extLst>
          </p:cNvPr>
          <p:cNvSpPr/>
          <p:nvPr/>
        </p:nvSpPr>
        <p:spPr>
          <a:xfrm>
            <a:off x="548795" y="2848594"/>
            <a:ext cx="527709"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000" b="0" i="0" u="none" strike="noStrike" kern="1200" cap="none" spc="0" normalizeH="0" baseline="0" noProof="0" dirty="0">
                <a:ln>
                  <a:noFill/>
                </a:ln>
                <a:solidFill>
                  <a:srgbClr val="7030A0"/>
                </a:solidFill>
                <a:effectLst/>
                <a:uLnTx/>
                <a:uFillTx/>
                <a:latin typeface="Arial"/>
                <a:ea typeface="+mn-ea"/>
                <a:cs typeface="+mn-cs"/>
                <a:sym typeface="Wingdings" panose="05000000000000000000" pitchFamily="2" charset="2"/>
              </a:rPr>
              <a:t></a:t>
            </a:r>
            <a:endParaRPr kumimoji="0" lang="nl-BE" sz="3000" b="0" i="0" u="none" strike="noStrike" kern="1200" cap="none" spc="0" normalizeH="0" baseline="0" noProof="0" dirty="0">
              <a:ln>
                <a:noFill/>
              </a:ln>
              <a:solidFill>
                <a:srgbClr val="131313"/>
              </a:solidFill>
              <a:effectLst/>
              <a:uLnTx/>
              <a:uFillTx/>
              <a:latin typeface="Arial"/>
              <a:ea typeface="+mn-ea"/>
              <a:cs typeface="+mn-cs"/>
            </a:endParaRPr>
          </a:p>
        </p:txBody>
      </p:sp>
      <p:sp>
        <p:nvSpPr>
          <p:cNvPr id="31" name="Rechthoek 30">
            <a:extLst>
              <a:ext uri="{FF2B5EF4-FFF2-40B4-BE49-F238E27FC236}">
                <a16:creationId xmlns:a16="http://schemas.microsoft.com/office/drawing/2014/main" id="{9033EE2A-AF81-4270-9B25-AA6DDDB94C05}"/>
              </a:ext>
            </a:extLst>
          </p:cNvPr>
          <p:cNvSpPr/>
          <p:nvPr/>
        </p:nvSpPr>
        <p:spPr>
          <a:xfrm>
            <a:off x="548793" y="3311489"/>
            <a:ext cx="527709"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000" b="0" i="0" u="none" strike="noStrike" kern="1200" cap="none" spc="0" normalizeH="0" baseline="0" noProof="0" dirty="0">
                <a:ln>
                  <a:noFill/>
                </a:ln>
                <a:solidFill>
                  <a:srgbClr val="7030A0"/>
                </a:solidFill>
                <a:effectLst/>
                <a:uLnTx/>
                <a:uFillTx/>
                <a:latin typeface="Arial"/>
                <a:ea typeface="+mn-ea"/>
                <a:cs typeface="+mn-cs"/>
                <a:sym typeface="Wingdings" panose="05000000000000000000" pitchFamily="2" charset="2"/>
              </a:rPr>
              <a:t></a:t>
            </a:r>
            <a:endParaRPr kumimoji="0" lang="nl-BE" sz="3000" b="0" i="0" u="none" strike="noStrike" kern="1200" cap="none" spc="0" normalizeH="0" baseline="0" noProof="0" dirty="0">
              <a:ln>
                <a:noFill/>
              </a:ln>
              <a:solidFill>
                <a:srgbClr val="131313"/>
              </a:solidFill>
              <a:effectLst/>
              <a:uLnTx/>
              <a:uFillTx/>
              <a:latin typeface="Arial"/>
              <a:ea typeface="+mn-ea"/>
              <a:cs typeface="+mn-cs"/>
            </a:endParaRPr>
          </a:p>
        </p:txBody>
      </p:sp>
      <p:sp>
        <p:nvSpPr>
          <p:cNvPr id="32" name="Rechthoek 31">
            <a:extLst>
              <a:ext uri="{FF2B5EF4-FFF2-40B4-BE49-F238E27FC236}">
                <a16:creationId xmlns:a16="http://schemas.microsoft.com/office/drawing/2014/main" id="{A851206D-CD14-4171-A304-E5C8EC165EC3}"/>
              </a:ext>
            </a:extLst>
          </p:cNvPr>
          <p:cNvSpPr/>
          <p:nvPr/>
        </p:nvSpPr>
        <p:spPr>
          <a:xfrm>
            <a:off x="559428" y="3752763"/>
            <a:ext cx="527708"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000" b="0" i="0" u="none" strike="noStrike" kern="1200" cap="none" spc="0" normalizeH="0" baseline="0" noProof="0" dirty="0">
                <a:ln>
                  <a:noFill/>
                </a:ln>
                <a:solidFill>
                  <a:srgbClr val="7030A0"/>
                </a:solidFill>
                <a:effectLst/>
                <a:uLnTx/>
                <a:uFillTx/>
                <a:latin typeface="Arial"/>
                <a:ea typeface="+mn-ea"/>
                <a:cs typeface="+mn-cs"/>
                <a:sym typeface="Wingdings" panose="05000000000000000000" pitchFamily="2" charset="2"/>
              </a:rPr>
              <a:t>  </a:t>
            </a:r>
            <a:endParaRPr kumimoji="0" lang="nl-BE" sz="3000" b="0" i="0" u="none" strike="noStrike" kern="1200" cap="none" spc="0" normalizeH="0" baseline="0" noProof="0" dirty="0">
              <a:ln>
                <a:noFill/>
              </a:ln>
              <a:solidFill>
                <a:srgbClr val="131313"/>
              </a:solidFill>
              <a:effectLst/>
              <a:uLnTx/>
              <a:uFillTx/>
              <a:latin typeface="Arial"/>
              <a:ea typeface="+mn-ea"/>
              <a:cs typeface="+mn-cs"/>
            </a:endParaRPr>
          </a:p>
        </p:txBody>
      </p:sp>
      <p:pic>
        <p:nvPicPr>
          <p:cNvPr id="33" name="Graphic 32">
            <a:extLst>
              <a:ext uri="{FF2B5EF4-FFF2-40B4-BE49-F238E27FC236}">
                <a16:creationId xmlns:a16="http://schemas.microsoft.com/office/drawing/2014/main" id="{A75FE098-F347-4C03-8C97-C80AAA9D99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105142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raphic 2">
            <a:extLst>
              <a:ext uri="{FF2B5EF4-FFF2-40B4-BE49-F238E27FC236}">
                <a16:creationId xmlns:a16="http://schemas.microsoft.com/office/drawing/2014/main" id="{8DBCAB26-488D-44B4-A46D-82B4792F94A2}"/>
              </a:ext>
            </a:extLst>
          </p:cNvPr>
          <p:cNvSpPr>
            <a:spLocks noChangeAspect="1"/>
          </p:cNvSpPr>
          <p:nvPr/>
        </p:nvSpPr>
        <p:spPr>
          <a:xfrm>
            <a:off x="-1283675" y="961603"/>
            <a:ext cx="5394632" cy="5508000"/>
          </a:xfrm>
          <a:custGeom>
            <a:avLst/>
            <a:gdLst>
              <a:gd name="connsiteX0" fmla="*/ 2950183 w 3731325"/>
              <a:gd name="connsiteY0" fmla="*/ 3234511 h 3809739"/>
              <a:gd name="connsiteX1" fmla="*/ 1581441 w 3731325"/>
              <a:gd name="connsiteY1" fmla="*/ 3806011 h 3809739"/>
              <a:gd name="connsiteX2" fmla="*/ 179360 w 3731325"/>
              <a:gd name="connsiteY2" fmla="*/ 2860178 h 3809739"/>
              <a:gd name="connsiteX3" fmla="*/ 348906 w 3731325"/>
              <a:gd name="connsiteY3" fmla="*/ 1358086 h 3809739"/>
              <a:gd name="connsiteX4" fmla="*/ 1086141 w 3731325"/>
              <a:gd name="connsiteY4" fmla="*/ 836116 h 3809739"/>
              <a:gd name="connsiteX5" fmla="*/ 1507145 w 3731325"/>
              <a:gd name="connsiteY5" fmla="*/ 215086 h 3809739"/>
              <a:gd name="connsiteX6" fmla="*/ 2600616 w 3731325"/>
              <a:gd name="connsiteY6" fmla="*/ 83641 h 3809739"/>
              <a:gd name="connsiteX7" fmla="*/ 3709326 w 3731325"/>
              <a:gd name="connsiteY7" fmla="*/ 1530488 h 3809739"/>
              <a:gd name="connsiteX8" fmla="*/ 2950183 w 3731325"/>
              <a:gd name="connsiteY8" fmla="*/ 3234511 h 380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1325" h="3809739">
                <a:moveTo>
                  <a:pt x="2950183" y="3234511"/>
                </a:moveTo>
                <a:cubicBezTo>
                  <a:pt x="2561563" y="3683138"/>
                  <a:pt x="2168180" y="3836491"/>
                  <a:pt x="1581441" y="3806011"/>
                </a:cubicBezTo>
                <a:cubicBezTo>
                  <a:pt x="993748" y="3775531"/>
                  <a:pt x="419390" y="3409771"/>
                  <a:pt x="179360" y="2860178"/>
                </a:cubicBezTo>
                <a:cubicBezTo>
                  <a:pt x="-60670" y="2310586"/>
                  <a:pt x="-110200" y="1729561"/>
                  <a:pt x="348906" y="1358086"/>
                </a:cubicBezTo>
                <a:cubicBezTo>
                  <a:pt x="584173" y="1167586"/>
                  <a:pt x="887068" y="1065668"/>
                  <a:pt x="1086141" y="836116"/>
                </a:cubicBezTo>
                <a:cubicBezTo>
                  <a:pt x="1249970" y="646568"/>
                  <a:pt x="1327123" y="387488"/>
                  <a:pt x="1507145" y="215086"/>
                </a:cubicBezTo>
                <a:cubicBezTo>
                  <a:pt x="1787181" y="-53519"/>
                  <a:pt x="2232951" y="-37327"/>
                  <a:pt x="2600616" y="83641"/>
                </a:cubicBezTo>
                <a:cubicBezTo>
                  <a:pt x="3184498" y="276046"/>
                  <a:pt x="3862678" y="829448"/>
                  <a:pt x="3709326" y="1530488"/>
                </a:cubicBezTo>
                <a:cubicBezTo>
                  <a:pt x="3584548" y="2097226"/>
                  <a:pt x="3329278" y="2796361"/>
                  <a:pt x="2950183" y="3234511"/>
                </a:cubicBezTo>
                <a:close/>
              </a:path>
            </a:pathLst>
          </a:custGeom>
          <a:blipFill dpi="0" rotWithShape="1">
            <a:blip r:embed="rId2"/>
            <a:srcRect/>
            <a:stretch>
              <a:fillRect r="-19000" b="-6000"/>
            </a:stretch>
          </a:blipFill>
          <a:ln w="82550" cap="flat">
            <a:solidFill>
              <a:schemeClr val="bg2"/>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prstClr val="black"/>
              </a:solidFill>
              <a:effectLst/>
              <a:uLnTx/>
              <a:uFillTx/>
            </a:endParaRPr>
          </a:p>
        </p:txBody>
      </p:sp>
      <p:sp>
        <p:nvSpPr>
          <p:cNvPr id="2" name="Tijdelijke aanduiding voor inhoud 1">
            <a:extLst>
              <a:ext uri="{FF2B5EF4-FFF2-40B4-BE49-F238E27FC236}">
                <a16:creationId xmlns:a16="http://schemas.microsoft.com/office/drawing/2014/main" id="{24499850-DC4F-471F-8B16-A32988552626}"/>
              </a:ext>
            </a:extLst>
          </p:cNvPr>
          <p:cNvSpPr>
            <a:spLocks noGrp="1"/>
          </p:cNvSpPr>
          <p:nvPr>
            <p:ph type="body" sz="quarter" idx="36"/>
          </p:nvPr>
        </p:nvSpPr>
        <p:spPr>
          <a:xfrm>
            <a:off x="4509721" y="2897560"/>
            <a:ext cx="10801349" cy="3960440"/>
          </a:xfrm>
        </p:spPr>
        <p:txBody>
          <a:bodyPr>
            <a:normAutofit/>
          </a:bodyPr>
          <a:lstStyle/>
          <a:p>
            <a:pPr marL="0" indent="0">
              <a:buNone/>
            </a:pPr>
            <a:r>
              <a:rPr lang="fr-FR" sz="3000" dirty="0"/>
              <a:t>Que me coûtera le démarrage </a:t>
            </a:r>
            <a:br>
              <a:rPr lang="fr-FR" sz="3000" dirty="0"/>
            </a:br>
            <a:r>
              <a:rPr lang="fr-FR" sz="3000" dirty="0"/>
              <a:t>de mon activité ?</a:t>
            </a:r>
            <a:br>
              <a:rPr lang="fr-FR" sz="3500" dirty="0"/>
            </a:br>
            <a:r>
              <a:rPr lang="fr-FR" sz="2500" dirty="0"/>
              <a:t>(entreprise individuelle ou société) </a:t>
            </a:r>
          </a:p>
          <a:p>
            <a:pPr marL="0" indent="0">
              <a:buNone/>
            </a:pPr>
            <a:endParaRPr lang="LID4096" sz="3500" dirty="0"/>
          </a:p>
        </p:txBody>
      </p:sp>
      <p:sp>
        <p:nvSpPr>
          <p:cNvPr id="17" name="Titel 16">
            <a:extLst>
              <a:ext uri="{FF2B5EF4-FFF2-40B4-BE49-F238E27FC236}">
                <a16:creationId xmlns:a16="http://schemas.microsoft.com/office/drawing/2014/main" id="{5FEEE74F-243D-4D6D-B576-D991C402836B}"/>
              </a:ext>
            </a:extLst>
          </p:cNvPr>
          <p:cNvSpPr>
            <a:spLocks noGrp="1"/>
          </p:cNvSpPr>
          <p:nvPr>
            <p:ph type="title"/>
          </p:nvPr>
        </p:nvSpPr>
        <p:spPr/>
        <p:txBody>
          <a:bodyPr/>
          <a:lstStyle/>
          <a:p>
            <a:endParaRPr lang="nl-BE" dirty="0"/>
          </a:p>
        </p:txBody>
      </p:sp>
      <p:sp>
        <p:nvSpPr>
          <p:cNvPr id="15" name="Ovaal 14">
            <a:extLst>
              <a:ext uri="{FF2B5EF4-FFF2-40B4-BE49-F238E27FC236}">
                <a16:creationId xmlns:a16="http://schemas.microsoft.com/office/drawing/2014/main" id="{B9DA7562-22F4-42AB-AC4E-CAB22377B9A5}"/>
              </a:ext>
            </a:extLst>
          </p:cNvPr>
          <p:cNvSpPr/>
          <p:nvPr/>
        </p:nvSpPr>
        <p:spPr>
          <a:xfrm>
            <a:off x="2890333" y="1184031"/>
            <a:ext cx="904854" cy="90264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err="1"/>
          </a:p>
        </p:txBody>
      </p:sp>
      <p:sp>
        <p:nvSpPr>
          <p:cNvPr id="12" name="Rechthoek 11">
            <a:extLst>
              <a:ext uri="{FF2B5EF4-FFF2-40B4-BE49-F238E27FC236}">
                <a16:creationId xmlns:a16="http://schemas.microsoft.com/office/drawing/2014/main" id="{EDF44163-AC83-4A09-8150-429F4C7EE89E}"/>
              </a:ext>
            </a:extLst>
          </p:cNvPr>
          <p:cNvSpPr/>
          <p:nvPr/>
        </p:nvSpPr>
        <p:spPr>
          <a:xfrm>
            <a:off x="2804492" y="961603"/>
            <a:ext cx="1099981" cy="1323439"/>
          </a:xfrm>
          <a:prstGeom prst="rect">
            <a:avLst/>
          </a:prstGeom>
        </p:spPr>
        <p:txBody>
          <a:bodyPr wrap="none">
            <a:spAutoFit/>
          </a:bodyPr>
          <a:lstStyle/>
          <a:p>
            <a:r>
              <a:rPr lang="nl-BE" sz="8000" dirty="0">
                <a:solidFill>
                  <a:schemeClr val="accent1"/>
                </a:solidFill>
                <a:sym typeface="Wingdings" panose="05000000000000000000" pitchFamily="2" charset="2"/>
              </a:rPr>
              <a:t></a:t>
            </a:r>
            <a:endParaRPr lang="nl-BE" sz="8000" dirty="0">
              <a:solidFill>
                <a:schemeClr val="accent1"/>
              </a:solidFill>
            </a:endParaRPr>
          </a:p>
        </p:txBody>
      </p:sp>
      <p:pic>
        <p:nvPicPr>
          <p:cNvPr id="10" name="Graphic 9">
            <a:extLst>
              <a:ext uri="{FF2B5EF4-FFF2-40B4-BE49-F238E27FC236}">
                <a16:creationId xmlns:a16="http://schemas.microsoft.com/office/drawing/2014/main" id="{7E8B4729-090E-4261-AF25-063A40634D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1085656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FD50F1C3-88DE-4F6C-B4E0-7C6513C82125}"/>
              </a:ext>
            </a:extLst>
          </p:cNvPr>
          <p:cNvSpPr>
            <a:spLocks noGrp="1"/>
          </p:cNvSpPr>
          <p:nvPr>
            <p:ph type="body" sz="quarter" idx="36"/>
          </p:nvPr>
        </p:nvSpPr>
        <p:spPr/>
        <p:txBody>
          <a:bodyPr/>
          <a:lstStyle/>
          <a:p>
            <a:endParaRPr lang="nl-BE" dirty="0"/>
          </a:p>
        </p:txBody>
      </p:sp>
      <p:sp>
        <p:nvSpPr>
          <p:cNvPr id="14" name="Tijdelijke aanduiding voor tekst 13">
            <a:extLst>
              <a:ext uri="{FF2B5EF4-FFF2-40B4-BE49-F238E27FC236}">
                <a16:creationId xmlns:a16="http://schemas.microsoft.com/office/drawing/2014/main" id="{D3D0EF63-F8E5-4E49-BAF4-4BA76D04440D}"/>
              </a:ext>
            </a:extLst>
          </p:cNvPr>
          <p:cNvSpPr>
            <a:spLocks noGrp="1"/>
          </p:cNvSpPr>
          <p:nvPr>
            <p:ph type="body" sz="quarter" idx="37"/>
          </p:nvPr>
        </p:nvSpPr>
        <p:spPr/>
        <p:txBody>
          <a:bodyPr>
            <a:normAutofit lnSpcReduction="10000"/>
          </a:bodyPr>
          <a:lstStyle/>
          <a:p>
            <a:endParaRPr lang="nl-BE"/>
          </a:p>
        </p:txBody>
      </p:sp>
      <p:sp>
        <p:nvSpPr>
          <p:cNvPr id="2" name="Titel 1">
            <a:extLst>
              <a:ext uri="{FF2B5EF4-FFF2-40B4-BE49-F238E27FC236}">
                <a16:creationId xmlns:a16="http://schemas.microsoft.com/office/drawing/2014/main" id="{93DB8C1C-4CEC-417B-9E8D-3860E61C1E33}"/>
              </a:ext>
            </a:extLst>
          </p:cNvPr>
          <p:cNvSpPr>
            <a:spLocks noGrp="1"/>
          </p:cNvSpPr>
          <p:nvPr>
            <p:ph type="title"/>
          </p:nvPr>
        </p:nvSpPr>
        <p:spPr/>
        <p:txBody>
          <a:bodyPr/>
          <a:lstStyle/>
          <a:p>
            <a:r>
              <a:rPr lang="fr-BE" dirty="0"/>
              <a:t>Tarifs 2024</a:t>
            </a:r>
          </a:p>
        </p:txBody>
      </p:sp>
      <p:sp>
        <p:nvSpPr>
          <p:cNvPr id="7" name="Rectangle: Rounded Corners 9">
            <a:extLst>
              <a:ext uri="{FF2B5EF4-FFF2-40B4-BE49-F238E27FC236}">
                <a16:creationId xmlns:a16="http://schemas.microsoft.com/office/drawing/2014/main" id="{B6BBEBB6-ABE3-4194-B9E3-8C725F1CBF87}"/>
              </a:ext>
            </a:extLst>
          </p:cNvPr>
          <p:cNvSpPr/>
          <p:nvPr/>
        </p:nvSpPr>
        <p:spPr>
          <a:xfrm>
            <a:off x="695322" y="1844063"/>
            <a:ext cx="5033939" cy="397050"/>
          </a:xfrm>
          <a:prstGeom prst="roundRect">
            <a:avLst>
              <a:gd name="adj" fmla="val 20656"/>
            </a:avLst>
          </a:prstGeom>
          <a:solidFill>
            <a:schemeClr val="accent1"/>
          </a:solidFill>
        </p:spPr>
        <p:txBody>
          <a:bodyPr wrap="square" lIns="144000" tIns="36000" rIns="144000" bIns="36000" anchor="ctr" anchorCtr="0">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a:ln>
                  <a:noFill/>
                </a:ln>
                <a:solidFill>
                  <a:srgbClr val="FFFFFF"/>
                </a:solidFill>
                <a:effectLst/>
                <a:uLnTx/>
                <a:uFillTx/>
                <a:latin typeface="Arial"/>
                <a:ea typeface="+mn-ea"/>
                <a:cs typeface="+mn-cs"/>
              </a:rPr>
              <a:t>Frais administratifs uniques</a:t>
            </a:r>
          </a:p>
        </p:txBody>
      </p:sp>
      <p:sp>
        <p:nvSpPr>
          <p:cNvPr id="4" name="Rechthoek: afgeronde hoeken 3">
            <a:extLst>
              <a:ext uri="{FF2B5EF4-FFF2-40B4-BE49-F238E27FC236}">
                <a16:creationId xmlns:a16="http://schemas.microsoft.com/office/drawing/2014/main" id="{31EB66E4-B0A9-49A5-A9F9-893A275630C1}"/>
              </a:ext>
            </a:extLst>
          </p:cNvPr>
          <p:cNvSpPr/>
          <p:nvPr/>
        </p:nvSpPr>
        <p:spPr>
          <a:xfrm>
            <a:off x="695325" y="2366894"/>
            <a:ext cx="5033939" cy="1405006"/>
          </a:xfrm>
          <a:prstGeom prst="roundRect">
            <a:avLst>
              <a:gd name="adj" fmla="val 785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8" name="Tekstvak 7">
            <a:extLst>
              <a:ext uri="{FF2B5EF4-FFF2-40B4-BE49-F238E27FC236}">
                <a16:creationId xmlns:a16="http://schemas.microsoft.com/office/drawing/2014/main" id="{266A1C89-C83E-4C4C-B974-E55868F2035A}"/>
              </a:ext>
            </a:extLst>
          </p:cNvPr>
          <p:cNvSpPr txBox="1"/>
          <p:nvPr/>
        </p:nvSpPr>
        <p:spPr>
          <a:xfrm>
            <a:off x="866774" y="2500218"/>
            <a:ext cx="5033939" cy="1357295"/>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7842A4"/>
                </a:solidFill>
                <a:effectLst/>
                <a:uLnTx/>
                <a:uFillTx/>
                <a:latin typeface="Arial"/>
                <a:ea typeface="+mn-ea"/>
                <a:cs typeface="+mn-cs"/>
              </a:rPr>
              <a:t>Inscription</a:t>
            </a:r>
            <a:r>
              <a:rPr kumimoji="0" lang="fr-BE" sz="1800" b="0" i="0" u="none" strike="noStrike" kern="1200" cap="none" spc="0" normalizeH="0" baseline="0" noProof="0" dirty="0">
                <a:ln>
                  <a:noFill/>
                </a:ln>
                <a:solidFill>
                  <a:srgbClr val="7842A4"/>
                </a:solidFill>
                <a:effectLst/>
                <a:uLnTx/>
                <a:uFillTx/>
                <a:latin typeface="Arial"/>
                <a:ea typeface="+mn-ea"/>
                <a:cs typeface="+mn-cs"/>
              </a:rPr>
              <a:t> </a:t>
            </a:r>
          </a:p>
          <a:p>
            <a:pPr marL="285750" marR="0" lvl="0" indent="-28575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fr-BE" sz="1600" b="0" i="0" u="none" strike="noStrike" kern="1200" cap="none" spc="0" normalizeH="0" baseline="0" noProof="0" dirty="0">
                <a:ln>
                  <a:noFill/>
                </a:ln>
                <a:solidFill>
                  <a:srgbClr val="131313"/>
                </a:solidFill>
                <a:effectLst/>
                <a:uLnTx/>
                <a:uFillTx/>
                <a:latin typeface="Arial"/>
                <a:ea typeface="+mn-ea"/>
                <a:cs typeface="+mn-cs"/>
              </a:rPr>
              <a:t>BCE</a:t>
            </a:r>
            <a:r>
              <a:rPr kumimoji="0" lang="fr-BE" sz="1800" b="0" i="0" u="none" strike="noStrike" kern="1200" cap="none" spc="0" normalizeH="0" baseline="0" noProof="0" dirty="0">
                <a:ln>
                  <a:noFill/>
                </a:ln>
                <a:solidFill>
                  <a:srgbClr val="131313"/>
                </a:solidFill>
                <a:effectLst/>
                <a:uLnTx/>
                <a:uFillTx/>
                <a:latin typeface="Arial"/>
                <a:ea typeface="+mn-ea"/>
                <a:cs typeface="+mn-cs"/>
              </a:rPr>
              <a:t>			</a:t>
            </a:r>
            <a:r>
              <a:rPr kumimoji="0" lang="fr-BE" sz="1600" b="0" i="0" u="none" strike="noStrike" kern="1200" cap="none" spc="0" normalizeH="0" baseline="0" noProof="0" dirty="0">
                <a:ln>
                  <a:noFill/>
                </a:ln>
                <a:solidFill>
                  <a:srgbClr val="131313"/>
                </a:solidFill>
                <a:effectLst/>
                <a:uLnTx/>
                <a:uFillTx/>
                <a:latin typeface="Arial"/>
                <a:ea typeface="+mn-ea"/>
                <a:cs typeface="+mn-cs"/>
              </a:rPr>
              <a:t>105,50 euros</a:t>
            </a:r>
          </a:p>
          <a:p>
            <a:pPr marL="285750" marR="0" lvl="0" indent="-28575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fr-BE" sz="1600" b="0" i="0" u="none" strike="noStrike" kern="1200" cap="none" spc="0" normalizeH="0" baseline="0" noProof="0" dirty="0">
                <a:ln>
                  <a:noFill/>
                </a:ln>
                <a:solidFill>
                  <a:srgbClr val="131313"/>
                </a:solidFill>
                <a:effectLst/>
                <a:uLnTx/>
                <a:uFillTx/>
                <a:latin typeface="Arial"/>
                <a:ea typeface="+mn-ea"/>
                <a:cs typeface="+mn-cs"/>
              </a:rPr>
              <a:t>TVA			77,44 euros </a:t>
            </a:r>
            <a:r>
              <a:rPr kumimoji="0" lang="fr-BE" sz="1200" b="0" i="0" u="none" strike="noStrike" kern="1200" cap="none" spc="0" normalizeH="0" baseline="0" noProof="0" dirty="0">
                <a:ln>
                  <a:noFill/>
                </a:ln>
                <a:solidFill>
                  <a:srgbClr val="131313"/>
                </a:solidFill>
                <a:effectLst/>
                <a:uLnTx/>
                <a:uFillTx/>
                <a:latin typeface="Arial"/>
                <a:ea typeface="+mn-ea"/>
                <a:cs typeface="+mn-cs"/>
              </a:rPr>
              <a:t>(TVAC)</a:t>
            </a:r>
          </a:p>
          <a:p>
            <a:pPr marL="285750" marR="0" lvl="0" indent="-28575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fr-BE" sz="1600" b="0" i="0" u="none" strike="noStrike" kern="1200" cap="none" spc="0" normalizeH="0" baseline="0" noProof="0" dirty="0">
                <a:ln>
                  <a:noFill/>
                </a:ln>
                <a:solidFill>
                  <a:srgbClr val="131313"/>
                </a:solidFill>
                <a:effectLst/>
                <a:uLnTx/>
                <a:uFillTx/>
                <a:latin typeface="Arial"/>
                <a:ea typeface="+mn-ea"/>
                <a:cs typeface="+mn-cs"/>
              </a:rPr>
              <a:t>Autorisations 		77,44 euros </a:t>
            </a:r>
            <a:r>
              <a:rPr kumimoji="0" lang="fr-BE" sz="1200" b="0" i="0" u="none" strike="noStrike" kern="1200" cap="none" spc="0" normalizeH="0" baseline="0" noProof="0" dirty="0">
                <a:ln>
                  <a:noFill/>
                </a:ln>
                <a:solidFill>
                  <a:srgbClr val="131313"/>
                </a:solidFill>
                <a:effectLst/>
                <a:uLnTx/>
                <a:uFillTx/>
                <a:latin typeface="Arial"/>
                <a:ea typeface="+mn-ea"/>
                <a:cs typeface="+mn-cs"/>
              </a:rPr>
              <a:t>(TVAC)</a:t>
            </a:r>
          </a:p>
          <a:p>
            <a:pPr marL="0" marR="0" lvl="0" indent="0" algn="l" defTabSz="914400" rtl="0" eaLnBrk="1" fontAlgn="auto" latinLnBrk="0" hangingPunct="1">
              <a:lnSpc>
                <a:spcPts val="2000"/>
              </a:lnSpc>
              <a:spcBef>
                <a:spcPts val="0"/>
              </a:spcBef>
              <a:spcAft>
                <a:spcPts val="0"/>
              </a:spcAft>
              <a:buClrTx/>
              <a:buSzTx/>
              <a:buFontTx/>
              <a:buNone/>
              <a:tabLst/>
              <a:defRPr/>
            </a:pPr>
            <a:r>
              <a:rPr kumimoji="0" lang="fr-BE" sz="1600" b="0" i="0" u="none" strike="noStrike" kern="1200" cap="none" spc="0" normalizeH="0" baseline="0" noProof="0" dirty="0">
                <a:ln>
                  <a:noFill/>
                </a:ln>
                <a:solidFill>
                  <a:srgbClr val="7842A4"/>
                </a:solidFill>
                <a:effectLst/>
                <a:uLnTx/>
                <a:uFillTx/>
                <a:latin typeface="Arial"/>
                <a:ea typeface="+mn-ea"/>
                <a:cs typeface="+mn-cs"/>
              </a:rPr>
              <a:t>	</a:t>
            </a:r>
          </a:p>
        </p:txBody>
      </p:sp>
      <p:sp>
        <p:nvSpPr>
          <p:cNvPr id="10" name="Rechthoek: afgeronde hoeken 9">
            <a:extLst>
              <a:ext uri="{FF2B5EF4-FFF2-40B4-BE49-F238E27FC236}">
                <a16:creationId xmlns:a16="http://schemas.microsoft.com/office/drawing/2014/main" id="{4BFB3E22-7861-4787-B2F3-3CE4CE577330}"/>
              </a:ext>
            </a:extLst>
          </p:cNvPr>
          <p:cNvSpPr/>
          <p:nvPr/>
        </p:nvSpPr>
        <p:spPr>
          <a:xfrm>
            <a:off x="6427580" y="3969932"/>
            <a:ext cx="4891799" cy="1100814"/>
          </a:xfrm>
          <a:prstGeom prst="roundRect">
            <a:avLst>
              <a:gd name="adj" fmla="val 785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1" name="Tekstvak 10">
            <a:extLst>
              <a:ext uri="{FF2B5EF4-FFF2-40B4-BE49-F238E27FC236}">
                <a16:creationId xmlns:a16="http://schemas.microsoft.com/office/drawing/2014/main" id="{DB9438D6-447A-43E1-9BCB-9F4F7DC53423}"/>
              </a:ext>
            </a:extLst>
          </p:cNvPr>
          <p:cNvSpPr txBox="1"/>
          <p:nvPr/>
        </p:nvSpPr>
        <p:spPr>
          <a:xfrm>
            <a:off x="6520709" y="4124632"/>
            <a:ext cx="5273107" cy="844334"/>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fr-BE" sz="1600" b="0" i="0" u="none" strike="noStrike" kern="1200" cap="none" spc="0" normalizeH="0" baseline="0" noProof="0" dirty="0">
                <a:ln>
                  <a:noFill/>
                </a:ln>
                <a:solidFill>
                  <a:srgbClr val="7030A0"/>
                </a:solidFill>
                <a:effectLst/>
                <a:uLnTx/>
                <a:uFillTx/>
                <a:latin typeface="Arial"/>
                <a:ea typeface="+mn-ea"/>
                <a:cs typeface="+mn-cs"/>
              </a:rPr>
              <a:t>Cotisations trimestrielles</a:t>
            </a:r>
          </a:p>
          <a:p>
            <a:pPr marL="0" marR="0" lvl="0" indent="0" algn="l" defTabSz="914400" rtl="0" eaLnBrk="1" fontAlgn="auto" latinLnBrk="0" hangingPunct="1">
              <a:lnSpc>
                <a:spcPts val="2000"/>
              </a:lnSpc>
              <a:spcBef>
                <a:spcPts val="0"/>
              </a:spcBef>
              <a:spcAft>
                <a:spcPts val="0"/>
              </a:spcAft>
              <a:buClrTx/>
              <a:buSzTx/>
              <a:buFontTx/>
              <a:buNone/>
              <a:tabLst/>
              <a:defRPr/>
            </a:pPr>
            <a:r>
              <a:rPr kumimoji="0" lang="fr-BE" sz="1600" b="0" i="0" u="none" strike="noStrike" kern="1200" cap="none" spc="0" normalizeH="0" baseline="0" noProof="0" dirty="0">
                <a:ln>
                  <a:noFill/>
                </a:ln>
                <a:solidFill>
                  <a:srgbClr val="7030A0"/>
                </a:solidFill>
                <a:effectLst/>
                <a:uLnTx/>
                <a:uFillTx/>
                <a:latin typeface="Arial"/>
                <a:ea typeface="+mn-ea"/>
                <a:cs typeface="+mn-cs"/>
              </a:rPr>
              <a:t>Taxe provinciale</a:t>
            </a:r>
          </a:p>
          <a:p>
            <a:pPr marL="0" marR="0" lvl="0" indent="0" algn="l" defTabSz="914400" rtl="0" eaLnBrk="1" fontAlgn="auto" latinLnBrk="0" hangingPunct="1">
              <a:lnSpc>
                <a:spcPts val="2000"/>
              </a:lnSpc>
              <a:spcBef>
                <a:spcPts val="0"/>
              </a:spcBef>
              <a:spcAft>
                <a:spcPts val="0"/>
              </a:spcAft>
              <a:buClrTx/>
              <a:buSzTx/>
              <a:buFontTx/>
              <a:buNone/>
              <a:tabLst/>
              <a:defRPr/>
            </a:pPr>
            <a:r>
              <a:rPr kumimoji="0" lang="fr-BE" sz="1600" b="0" i="0" u="none" strike="noStrike" kern="1200" cap="none" spc="0" normalizeH="0" baseline="0" noProof="0" dirty="0">
                <a:ln>
                  <a:noFill/>
                </a:ln>
                <a:solidFill>
                  <a:srgbClr val="7030A0"/>
                </a:solidFill>
                <a:effectLst/>
                <a:uLnTx/>
                <a:uFillTx/>
                <a:latin typeface="Arial"/>
                <a:ea typeface="+mn-ea"/>
                <a:cs typeface="+mn-cs"/>
              </a:rPr>
              <a:t>Associations professionnelles (VLAM, AFSCA…)</a:t>
            </a:r>
            <a:r>
              <a:rPr kumimoji="0" lang="fr-BE" sz="1600" b="0" i="0" u="none" strike="noStrike" kern="1200" cap="none" spc="0" normalizeH="0" baseline="0" noProof="0" dirty="0">
                <a:ln>
                  <a:noFill/>
                </a:ln>
                <a:solidFill>
                  <a:srgbClr val="7842A4"/>
                </a:solidFill>
                <a:effectLst/>
                <a:uLnTx/>
                <a:uFillTx/>
                <a:latin typeface="Arial"/>
                <a:ea typeface="+mn-ea"/>
                <a:cs typeface="+mn-cs"/>
              </a:rPr>
              <a:t>	</a:t>
            </a:r>
          </a:p>
        </p:txBody>
      </p:sp>
      <p:pic>
        <p:nvPicPr>
          <p:cNvPr id="12" name="Graphic 11">
            <a:extLst>
              <a:ext uri="{FF2B5EF4-FFF2-40B4-BE49-F238E27FC236}">
                <a16:creationId xmlns:a16="http://schemas.microsoft.com/office/drawing/2014/main" id="{A3AEBCE0-2EAA-4C55-91A9-FBC97F5BBB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3583" y="6381424"/>
            <a:ext cx="558379" cy="217422"/>
          </a:xfrm>
          <a:prstGeom prst="rect">
            <a:avLst/>
          </a:prstGeom>
        </p:spPr>
      </p:pic>
      <p:pic>
        <p:nvPicPr>
          <p:cNvPr id="1026" name="Picture 2">
            <a:extLst>
              <a:ext uri="{FF2B5EF4-FFF2-40B4-BE49-F238E27FC236}">
                <a16:creationId xmlns:a16="http://schemas.microsoft.com/office/drawing/2014/main" id="{ECBBDFC9-9BEA-487F-9DEB-B7B1A842DA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8141" y="1782117"/>
            <a:ext cx="2593650" cy="18407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9">
            <a:extLst>
              <a:ext uri="{FF2B5EF4-FFF2-40B4-BE49-F238E27FC236}">
                <a16:creationId xmlns:a16="http://schemas.microsoft.com/office/drawing/2014/main" id="{403873BE-EC2C-46C9-A1F1-34565A3095F6}"/>
              </a:ext>
            </a:extLst>
          </p:cNvPr>
          <p:cNvSpPr/>
          <p:nvPr/>
        </p:nvSpPr>
        <p:spPr>
          <a:xfrm>
            <a:off x="6427580" y="3394817"/>
            <a:ext cx="1960561" cy="397050"/>
          </a:xfrm>
          <a:prstGeom prst="roundRect">
            <a:avLst>
              <a:gd name="adj" fmla="val 20656"/>
            </a:avLst>
          </a:prstGeom>
          <a:solidFill>
            <a:schemeClr val="accent1"/>
          </a:solidFill>
        </p:spPr>
        <p:txBody>
          <a:bodyPr wrap="square" lIns="144000" tIns="36000" rIns="144000" bIns="36000" anchor="ctr" anchorCtr="0">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FFFFFF"/>
                </a:solidFill>
                <a:effectLst/>
                <a:uLnTx/>
                <a:uFillTx/>
                <a:latin typeface="Arial"/>
                <a:ea typeface="+mn-ea"/>
                <a:cs typeface="+mn-cs"/>
              </a:rPr>
              <a:t>Frais annuels</a:t>
            </a:r>
          </a:p>
        </p:txBody>
      </p:sp>
      <p:sp>
        <p:nvSpPr>
          <p:cNvPr id="16" name="Rechthoek: afgeronde hoeken 15">
            <a:extLst>
              <a:ext uri="{FF2B5EF4-FFF2-40B4-BE49-F238E27FC236}">
                <a16:creationId xmlns:a16="http://schemas.microsoft.com/office/drawing/2014/main" id="{DE2E7480-C54C-49E0-A4AF-7ECDFD92C2ED}"/>
              </a:ext>
            </a:extLst>
          </p:cNvPr>
          <p:cNvSpPr/>
          <p:nvPr/>
        </p:nvSpPr>
        <p:spPr>
          <a:xfrm>
            <a:off x="695325" y="3969932"/>
            <a:ext cx="5069095" cy="1100814"/>
          </a:xfrm>
          <a:prstGeom prst="roundRect">
            <a:avLst>
              <a:gd name="adj" fmla="val 785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7" name="Tekstvak 16">
            <a:extLst>
              <a:ext uri="{FF2B5EF4-FFF2-40B4-BE49-F238E27FC236}">
                <a16:creationId xmlns:a16="http://schemas.microsoft.com/office/drawing/2014/main" id="{2CB85FAF-F9B9-4D1F-AF30-5C9C57AA73EE}"/>
              </a:ext>
            </a:extLst>
          </p:cNvPr>
          <p:cNvSpPr txBox="1"/>
          <p:nvPr/>
        </p:nvSpPr>
        <p:spPr>
          <a:xfrm>
            <a:off x="866775" y="4103256"/>
            <a:ext cx="4862490" cy="1100814"/>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7842A4"/>
                </a:solidFill>
                <a:effectLst/>
                <a:uLnTx/>
                <a:uFillTx/>
                <a:latin typeface="Arial"/>
                <a:ea typeface="+mn-ea"/>
                <a:cs typeface="+mn-cs"/>
              </a:rPr>
              <a:t>Demande</a:t>
            </a:r>
            <a:r>
              <a:rPr kumimoji="0" lang="en-US" sz="1800" b="1" i="0" u="none" strike="noStrike" kern="1200" cap="none" spc="0" normalizeH="0" baseline="0" noProof="0" dirty="0">
                <a:ln>
                  <a:noFill/>
                </a:ln>
                <a:solidFill>
                  <a:srgbClr val="7842A4"/>
                </a:solidFill>
                <a:effectLst/>
                <a:uLnTx/>
                <a:uFillTx/>
                <a:latin typeface="Arial"/>
                <a:ea typeface="+mn-ea"/>
                <a:cs typeface="+mn-cs"/>
              </a:rPr>
              <a:t> </a:t>
            </a:r>
            <a:r>
              <a:rPr kumimoji="0" lang="en-US" sz="1800" b="0" i="0" u="none" strike="noStrike" kern="1200" cap="none" spc="0" normalizeH="0" baseline="0" noProof="0" dirty="0">
                <a:ln>
                  <a:noFill/>
                </a:ln>
                <a:solidFill>
                  <a:srgbClr val="7842A4"/>
                </a:solidFill>
                <a:effectLst/>
                <a:uLnTx/>
                <a:uFillTx/>
                <a:latin typeface="Arial"/>
                <a:ea typeface="+mn-ea"/>
                <a:cs typeface="+mn-cs"/>
              </a:rPr>
              <a:t> </a:t>
            </a:r>
          </a:p>
          <a:p>
            <a:pPr marL="285750" marR="0" lvl="0" indent="-28575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31313"/>
                </a:solidFill>
                <a:effectLst/>
                <a:uLnTx/>
                <a:uFillTx/>
                <a:latin typeface="Arial"/>
                <a:ea typeface="+mn-ea"/>
                <a:cs typeface="+mn-cs"/>
              </a:rPr>
              <a:t>N</a:t>
            </a:r>
            <a:r>
              <a:rPr kumimoji="0" lang="en-US" sz="1600" b="0" i="0" u="none" strike="noStrike" kern="1200" cap="none" spc="0" normalizeH="0" baseline="0" noProof="0" dirty="0" err="1">
                <a:ln>
                  <a:noFill/>
                </a:ln>
                <a:solidFill>
                  <a:srgbClr val="131313"/>
                </a:solidFill>
                <a:effectLst/>
                <a:uLnTx/>
                <a:uFillTx/>
                <a:latin typeface="Arial"/>
                <a:ea typeface="+mn-ea"/>
                <a:cs typeface="+mn-cs"/>
              </a:rPr>
              <a:t>uméro</a:t>
            </a:r>
            <a:r>
              <a:rPr kumimoji="0" lang="en-US" sz="1600" b="0" i="0" u="none" strike="noStrike" kern="1200" cap="none" spc="0" normalizeH="0" baseline="0" noProof="0" dirty="0">
                <a:ln>
                  <a:noFill/>
                </a:ln>
                <a:solidFill>
                  <a:srgbClr val="131313"/>
                </a:solidFill>
                <a:effectLst/>
                <a:uLnTx/>
                <a:uFillTx/>
                <a:latin typeface="Arial"/>
                <a:ea typeface="+mn-ea"/>
                <a:cs typeface="+mn-cs"/>
              </a:rPr>
              <a:t> EORI</a:t>
            </a:r>
            <a:r>
              <a:rPr kumimoji="0" lang="en-US" sz="1800" b="0" i="0" u="none" strike="noStrike" kern="1200" cap="none" spc="0" normalizeH="0" baseline="0" noProof="0" dirty="0">
                <a:ln>
                  <a:noFill/>
                </a:ln>
                <a:solidFill>
                  <a:srgbClr val="131313"/>
                </a:solidFill>
                <a:effectLst/>
                <a:uLnTx/>
                <a:uFillTx/>
                <a:latin typeface="Arial"/>
                <a:ea typeface="+mn-ea"/>
                <a:cs typeface="+mn-cs"/>
              </a:rPr>
              <a:t>		</a:t>
            </a:r>
            <a:r>
              <a:rPr kumimoji="0" lang="en-US" sz="1600" b="0" i="0" u="none" strike="noStrike" kern="1200" cap="none" spc="0" normalizeH="0" baseline="0" noProof="0" dirty="0">
                <a:ln>
                  <a:noFill/>
                </a:ln>
                <a:solidFill>
                  <a:srgbClr val="131313"/>
                </a:solidFill>
                <a:effectLst/>
                <a:uLnTx/>
                <a:uFillTx/>
                <a:latin typeface="Arial"/>
                <a:ea typeface="+mn-ea"/>
                <a:cs typeface="+mn-cs"/>
              </a:rPr>
              <a:t>49,61 euros </a:t>
            </a:r>
            <a:r>
              <a:rPr kumimoji="0" lang="en-US" sz="1200" b="0" i="0" u="none" strike="noStrike" kern="1200" cap="none" spc="0" normalizeH="0" baseline="0" noProof="0" dirty="0">
                <a:ln>
                  <a:noFill/>
                </a:ln>
                <a:solidFill>
                  <a:srgbClr val="131313"/>
                </a:solidFill>
                <a:effectLst/>
                <a:uLnTx/>
                <a:uFillTx/>
                <a:latin typeface="Arial"/>
                <a:ea typeface="+mn-ea"/>
                <a:cs typeface="+mn-cs"/>
              </a:rPr>
              <a:t>(TVAC)</a:t>
            </a:r>
          </a:p>
          <a:p>
            <a:pPr marL="285750" marR="0" lvl="0" indent="-28575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31313"/>
                </a:solidFill>
                <a:effectLst/>
                <a:uLnTx/>
                <a:uFillTx/>
                <a:latin typeface="Arial"/>
                <a:ea typeface="+mn-ea"/>
                <a:cs typeface="+mn-cs"/>
              </a:rPr>
              <a:t>N</a:t>
            </a:r>
            <a:r>
              <a:rPr kumimoji="0" lang="en-US" sz="1600" b="0" i="0" u="none" strike="noStrike" kern="1200" cap="none" spc="0" normalizeH="0" baseline="0" noProof="0" dirty="0" err="1">
                <a:ln>
                  <a:noFill/>
                </a:ln>
                <a:solidFill>
                  <a:srgbClr val="131313"/>
                </a:solidFill>
                <a:effectLst/>
                <a:uLnTx/>
                <a:uFillTx/>
                <a:latin typeface="Arial"/>
                <a:ea typeface="+mn-ea"/>
                <a:cs typeface="+mn-cs"/>
              </a:rPr>
              <a:t>uméro</a:t>
            </a:r>
            <a:r>
              <a:rPr kumimoji="0" lang="en-US" sz="1600" b="0" i="0" u="none" strike="noStrike" kern="1200" cap="none" spc="0" normalizeH="0" baseline="0" noProof="0" dirty="0">
                <a:ln>
                  <a:noFill/>
                </a:ln>
                <a:solidFill>
                  <a:srgbClr val="131313"/>
                </a:solidFill>
                <a:effectLst/>
                <a:uLnTx/>
                <a:uFillTx/>
                <a:latin typeface="Arial"/>
                <a:ea typeface="+mn-ea"/>
                <a:cs typeface="+mn-cs"/>
              </a:rPr>
              <a:t> LEI		119,79 euros </a:t>
            </a:r>
            <a:r>
              <a:rPr kumimoji="0" lang="en-US" sz="1200" b="0" i="0" u="none" strike="noStrike" kern="1200" cap="none" spc="0" normalizeH="0" baseline="0" noProof="0" dirty="0">
                <a:ln>
                  <a:noFill/>
                </a:ln>
                <a:solidFill>
                  <a:srgbClr val="131313"/>
                </a:solidFill>
                <a:effectLst/>
                <a:uLnTx/>
                <a:uFillTx/>
                <a:latin typeface="Arial"/>
                <a:ea typeface="+mn-ea"/>
                <a:cs typeface="+mn-cs"/>
              </a:rPr>
              <a:t>(TVAC)</a:t>
            </a:r>
          </a:p>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42A4"/>
                </a:solidFill>
                <a:effectLst/>
                <a:uLnTx/>
                <a:uFillTx/>
                <a:latin typeface="Arial"/>
                <a:ea typeface="+mn-ea"/>
                <a:cs typeface="+mn-cs"/>
              </a:rPr>
              <a:t>	</a:t>
            </a:r>
            <a:endParaRPr kumimoji="0" lang="nl-BE" sz="1600" b="0" i="0" u="none" strike="noStrike" kern="1200" cap="none" spc="0" normalizeH="0" baseline="0" noProof="0" dirty="0" err="1">
              <a:ln>
                <a:noFill/>
              </a:ln>
              <a:solidFill>
                <a:srgbClr val="7842A4"/>
              </a:solidFill>
              <a:effectLst/>
              <a:uLnTx/>
              <a:uFillTx/>
              <a:latin typeface="Arial"/>
              <a:ea typeface="+mn-ea"/>
              <a:cs typeface="+mn-cs"/>
            </a:endParaRPr>
          </a:p>
        </p:txBody>
      </p:sp>
    </p:spTree>
    <p:extLst>
      <p:ext uri="{BB962C8B-B14F-4D97-AF65-F5344CB8AC3E}">
        <p14:creationId xmlns:p14="http://schemas.microsoft.com/office/powerpoint/2010/main" val="778269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9">
            <a:extLst>
              <a:ext uri="{FF2B5EF4-FFF2-40B4-BE49-F238E27FC236}">
                <a16:creationId xmlns:a16="http://schemas.microsoft.com/office/drawing/2014/main" id="{63415AA1-02A6-48EB-B691-83454A3E615C}"/>
              </a:ext>
            </a:extLst>
          </p:cNvPr>
          <p:cNvSpPr/>
          <p:nvPr/>
        </p:nvSpPr>
        <p:spPr>
          <a:xfrm>
            <a:off x="3054710" y="3074230"/>
            <a:ext cx="3592275" cy="397050"/>
          </a:xfrm>
          <a:prstGeom prst="roundRect">
            <a:avLst>
              <a:gd name="adj" fmla="val 20656"/>
            </a:avLst>
          </a:prstGeom>
          <a:solidFill>
            <a:schemeClr val="accent1"/>
          </a:solidFill>
        </p:spPr>
        <p:txBody>
          <a:bodyPr wrap="square" lIns="144000" tIns="36000" rIns="144000" bIns="36000" anchor="ctr" anchorCtr="0">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FFFFFF"/>
                </a:solidFill>
                <a:effectLst/>
                <a:uLnTx/>
                <a:uFillTx/>
                <a:latin typeface="Arial"/>
                <a:ea typeface="+mn-ea"/>
                <a:cs typeface="+mn-cs"/>
              </a:rPr>
              <a:t>Constitution sous seing privé</a:t>
            </a:r>
          </a:p>
        </p:txBody>
      </p:sp>
      <p:sp>
        <p:nvSpPr>
          <p:cNvPr id="6" name="Rechthoek: afgeronde hoeken 5">
            <a:extLst>
              <a:ext uri="{FF2B5EF4-FFF2-40B4-BE49-F238E27FC236}">
                <a16:creationId xmlns:a16="http://schemas.microsoft.com/office/drawing/2014/main" id="{E9C0EC54-3D26-4028-B53E-CC22BB31296A}"/>
              </a:ext>
            </a:extLst>
          </p:cNvPr>
          <p:cNvSpPr/>
          <p:nvPr/>
        </p:nvSpPr>
        <p:spPr>
          <a:xfrm>
            <a:off x="833881" y="3862757"/>
            <a:ext cx="8195819" cy="1357296"/>
          </a:xfrm>
          <a:prstGeom prst="roundRect">
            <a:avLst>
              <a:gd name="adj" fmla="val 785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4" name="Tijdelijke aanduiding voor tekst 3">
            <a:extLst>
              <a:ext uri="{FF2B5EF4-FFF2-40B4-BE49-F238E27FC236}">
                <a16:creationId xmlns:a16="http://schemas.microsoft.com/office/drawing/2014/main" id="{DA158836-5674-43D9-9D05-2678C4519C7A}"/>
              </a:ext>
            </a:extLst>
          </p:cNvPr>
          <p:cNvSpPr>
            <a:spLocks noGrp="1"/>
          </p:cNvSpPr>
          <p:nvPr>
            <p:ph type="body" sz="quarter" idx="46"/>
          </p:nvPr>
        </p:nvSpPr>
        <p:spPr/>
        <p:txBody>
          <a:bodyPr/>
          <a:lstStyle/>
          <a:p>
            <a:endParaRPr lang="LID4096"/>
          </a:p>
        </p:txBody>
      </p:sp>
      <p:sp>
        <p:nvSpPr>
          <p:cNvPr id="7" name="Tekstvak 6">
            <a:extLst>
              <a:ext uri="{FF2B5EF4-FFF2-40B4-BE49-F238E27FC236}">
                <a16:creationId xmlns:a16="http://schemas.microsoft.com/office/drawing/2014/main" id="{F37056E7-DA9A-409E-BA1D-6F90A6C8E188}"/>
              </a:ext>
            </a:extLst>
          </p:cNvPr>
          <p:cNvSpPr txBox="1"/>
          <p:nvPr/>
        </p:nvSpPr>
        <p:spPr>
          <a:xfrm>
            <a:off x="1021873" y="3969364"/>
            <a:ext cx="8195819" cy="1357295"/>
          </a:xfrm>
          <a:prstGeom prst="rect">
            <a:avLst/>
          </a:prstGeom>
          <a:noFill/>
        </p:spPr>
        <p:txBody>
          <a:bodyPr wrap="square" rtlCol="0">
            <a:spAutoFit/>
          </a:bodyPr>
          <a:lstStyle/>
          <a:p>
            <a:pPr marL="285750" marR="0" lvl="0" indent="-28575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fr-BE" sz="1600" b="0" i="0" u="none" strike="noStrike" kern="1200" cap="none" spc="0" normalizeH="0" baseline="0" noProof="0" dirty="0">
                <a:ln>
                  <a:noFill/>
                </a:ln>
                <a:solidFill>
                  <a:srgbClr val="131313"/>
                </a:solidFill>
                <a:effectLst/>
                <a:uLnTx/>
                <a:uFillTx/>
                <a:latin typeface="Arial"/>
                <a:ea typeface="+mn-ea"/>
                <a:cs typeface="+mn-cs"/>
              </a:rPr>
              <a:t>Établissement de l’acte constitutif			212,96 euros </a:t>
            </a:r>
            <a:r>
              <a:rPr kumimoji="0" lang="fr-BE" sz="1200" b="0" i="0" u="none" strike="noStrike" kern="1200" cap="none" spc="0" normalizeH="0" baseline="0" noProof="0" dirty="0">
                <a:ln>
                  <a:noFill/>
                </a:ln>
                <a:solidFill>
                  <a:srgbClr val="131313"/>
                </a:solidFill>
                <a:effectLst/>
                <a:uLnTx/>
                <a:uFillTx/>
                <a:latin typeface="Arial"/>
                <a:ea typeface="+mn-ea"/>
                <a:cs typeface="+mn-cs"/>
              </a:rPr>
              <a:t>(TVAC)</a:t>
            </a:r>
          </a:p>
          <a:p>
            <a:pPr marL="285750" marR="0" lvl="0" indent="-28575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fr-BE" sz="1600" b="0" i="0" u="none" strike="noStrike" kern="1200" cap="none" spc="0" normalizeH="0" baseline="0" noProof="0" dirty="0">
                <a:ln>
                  <a:noFill/>
                </a:ln>
                <a:solidFill>
                  <a:srgbClr val="131313"/>
                </a:solidFill>
                <a:effectLst/>
                <a:uLnTx/>
                <a:uFillTx/>
                <a:latin typeface="Arial"/>
                <a:ea typeface="+mn-ea"/>
                <a:cs typeface="+mn-cs"/>
              </a:rPr>
              <a:t>Établissement des documents de publication		141,57 euros </a:t>
            </a:r>
            <a:r>
              <a:rPr kumimoji="0" lang="fr-BE" sz="1200" b="0" i="0" u="none" strike="noStrike" kern="1200" cap="none" spc="0" normalizeH="0" baseline="0" noProof="0" dirty="0">
                <a:ln>
                  <a:noFill/>
                </a:ln>
                <a:solidFill>
                  <a:srgbClr val="131313"/>
                </a:solidFill>
                <a:effectLst/>
                <a:uLnTx/>
                <a:uFillTx/>
                <a:latin typeface="Arial"/>
                <a:ea typeface="+mn-ea"/>
                <a:cs typeface="+mn-cs"/>
              </a:rPr>
              <a:t>(TVAC)</a:t>
            </a:r>
          </a:p>
          <a:p>
            <a:pPr marL="285750" marR="0" lvl="0" indent="-28575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fr-BE" sz="1600" b="0" i="0" u="none" strike="noStrike" kern="1200" cap="none" spc="0" normalizeH="0" baseline="0" noProof="0" dirty="0">
                <a:ln>
                  <a:noFill/>
                </a:ln>
                <a:solidFill>
                  <a:srgbClr val="131313"/>
                </a:solidFill>
                <a:effectLst/>
                <a:uLnTx/>
                <a:uFillTx/>
                <a:latin typeface="Arial"/>
                <a:ea typeface="+mn-ea"/>
                <a:cs typeface="+mn-cs"/>
              </a:rPr>
              <a:t>Dépôt de l’acte constitutif (annexes du Moniteur belge)	331,41 euros </a:t>
            </a:r>
            <a:r>
              <a:rPr kumimoji="0" lang="fr-BE" sz="1200" b="0" i="0" u="none" strike="noStrike" kern="1200" cap="none" spc="0" normalizeH="0" baseline="0" noProof="0" dirty="0">
                <a:ln>
                  <a:noFill/>
                </a:ln>
                <a:solidFill>
                  <a:srgbClr val="131313"/>
                </a:solidFill>
                <a:effectLst/>
                <a:uLnTx/>
                <a:uFillTx/>
                <a:latin typeface="Arial"/>
                <a:ea typeface="+mn-ea"/>
                <a:cs typeface="+mn-cs"/>
              </a:rPr>
              <a:t>(TVAC)</a:t>
            </a:r>
          </a:p>
          <a:p>
            <a:pPr marL="285750" marR="0" lvl="0" indent="-28575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fr-BE" sz="1600" b="0" i="0" u="none" strike="noStrike" kern="1200" cap="none" spc="0" normalizeH="0" baseline="0" noProof="0" dirty="0">
                <a:ln>
                  <a:noFill/>
                </a:ln>
                <a:solidFill>
                  <a:srgbClr val="131313"/>
                </a:solidFill>
                <a:effectLst/>
                <a:uLnTx/>
                <a:uFillTx/>
                <a:latin typeface="Arial"/>
                <a:ea typeface="+mn-ea"/>
                <a:cs typeface="+mn-cs"/>
              </a:rPr>
              <a:t>Inscription à la BCE (+ activation TVA éventuelle) 	182,94 euros </a:t>
            </a:r>
            <a:r>
              <a:rPr kumimoji="0" lang="fr-BE" sz="1200" b="0" i="0" u="none" strike="noStrike" kern="1200" cap="none" spc="0" normalizeH="0" baseline="0" noProof="0" dirty="0">
                <a:ln>
                  <a:noFill/>
                </a:ln>
                <a:solidFill>
                  <a:srgbClr val="131313"/>
                </a:solidFill>
                <a:effectLst/>
                <a:uLnTx/>
                <a:uFillTx/>
                <a:latin typeface="Arial"/>
                <a:ea typeface="+mn-ea"/>
                <a:cs typeface="+mn-cs"/>
              </a:rPr>
              <a:t>(TVAC)</a:t>
            </a:r>
          </a:p>
          <a:p>
            <a:pPr marL="0" marR="0" lvl="0" indent="0" algn="l" defTabSz="914400" rtl="0" eaLnBrk="1" fontAlgn="auto" latinLnBrk="0" hangingPunct="1">
              <a:lnSpc>
                <a:spcPts val="2000"/>
              </a:lnSpc>
              <a:spcBef>
                <a:spcPts val="0"/>
              </a:spcBef>
              <a:spcAft>
                <a:spcPts val="0"/>
              </a:spcAft>
              <a:buClrTx/>
              <a:buSzTx/>
              <a:buFontTx/>
              <a:buNone/>
              <a:tabLst/>
              <a:defRPr/>
            </a:pPr>
            <a:r>
              <a:rPr kumimoji="0" lang="fr-BE" sz="1600" b="0" i="0" u="none" strike="noStrike" kern="1200" cap="none" spc="0" normalizeH="0" baseline="0" noProof="0" dirty="0">
                <a:ln>
                  <a:noFill/>
                </a:ln>
                <a:solidFill>
                  <a:srgbClr val="131313"/>
                </a:solidFill>
                <a:effectLst/>
                <a:uLnTx/>
                <a:uFillTx/>
                <a:latin typeface="Arial"/>
                <a:ea typeface="+mn-ea"/>
                <a:cs typeface="+mn-cs"/>
              </a:rPr>
              <a:t>	</a:t>
            </a:r>
          </a:p>
        </p:txBody>
      </p:sp>
      <p:pic>
        <p:nvPicPr>
          <p:cNvPr id="10" name="Picture 2">
            <a:extLst>
              <a:ext uri="{FF2B5EF4-FFF2-40B4-BE49-F238E27FC236}">
                <a16:creationId xmlns:a16="http://schemas.microsoft.com/office/drawing/2014/main" id="{C29C1C32-94FC-4DD1-A41D-CA27CC3598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902" y="2011004"/>
            <a:ext cx="2591132" cy="1838964"/>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a:extLst>
              <a:ext uri="{FF2B5EF4-FFF2-40B4-BE49-F238E27FC236}">
                <a16:creationId xmlns:a16="http://schemas.microsoft.com/office/drawing/2014/main" id="{ED4F36E9-A6D5-4359-A66F-9A92AED42A71}"/>
              </a:ext>
            </a:extLst>
          </p:cNvPr>
          <p:cNvSpPr txBox="1">
            <a:spLocks/>
          </p:cNvSpPr>
          <p:nvPr/>
        </p:nvSpPr>
        <p:spPr>
          <a:xfrm>
            <a:off x="834067" y="11459"/>
            <a:ext cx="6368864" cy="1276821"/>
          </a:xfrm>
          <a:prstGeom prst="rect">
            <a:avLst/>
          </a:prstGeom>
        </p:spPr>
        <p:txBody>
          <a:bodyPr vert="horz" lIns="0" tIns="0" rIns="0" bIns="0" rtlCol="0" anchor="ctr">
            <a:normAutofit/>
          </a:bodyPr>
          <a:lstStyle>
            <a:lvl1pPr algn="l" defTabSz="914400" rtl="0" eaLnBrk="1" latinLnBrk="0" hangingPunct="1">
              <a:spcBef>
                <a:spcPct val="0"/>
              </a:spcBef>
              <a:buNone/>
              <a:defRPr sz="2500" kern="1200" baseline="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2500" b="0" i="0" u="none" strike="noStrike" kern="1200" cap="none" spc="0" normalizeH="0" baseline="0" noProof="0" dirty="0">
                <a:ln>
                  <a:noFill/>
                </a:ln>
                <a:solidFill>
                  <a:srgbClr val="7842A4"/>
                </a:solidFill>
                <a:effectLst/>
                <a:uLnTx/>
                <a:uFillTx/>
                <a:latin typeface="Arial Black"/>
                <a:ea typeface="+mj-ea"/>
                <a:cs typeface="+mj-cs"/>
              </a:rPr>
              <a:t>Tarifs 2024</a:t>
            </a:r>
          </a:p>
        </p:txBody>
      </p:sp>
      <p:sp>
        <p:nvSpPr>
          <p:cNvPr id="11" name="Titel 2">
            <a:extLst>
              <a:ext uri="{FF2B5EF4-FFF2-40B4-BE49-F238E27FC236}">
                <a16:creationId xmlns:a16="http://schemas.microsoft.com/office/drawing/2014/main" id="{E16C0946-E98C-45DE-A077-592756667185}"/>
              </a:ext>
            </a:extLst>
          </p:cNvPr>
          <p:cNvSpPr txBox="1">
            <a:spLocks/>
          </p:cNvSpPr>
          <p:nvPr/>
        </p:nvSpPr>
        <p:spPr>
          <a:xfrm>
            <a:off x="833881" y="1527766"/>
            <a:ext cx="6369050" cy="311150"/>
          </a:xfrm>
          <a:prstGeom prst="rect">
            <a:avLst/>
          </a:prstGeom>
        </p:spPr>
        <p:txBody>
          <a:bodyPr>
            <a:noAutofit/>
          </a:bodyPr>
          <a:lstStyle>
            <a:lvl1pPr marL="0" indent="0" algn="l" defTabSz="914400" rtl="0" eaLnBrk="1" latinLnBrk="0" hangingPunct="1">
              <a:lnSpc>
                <a:spcPct val="100000"/>
              </a:lnSpc>
              <a:spcBef>
                <a:spcPct val="20000"/>
              </a:spcBef>
              <a:buClr>
                <a:schemeClr val="accent1"/>
              </a:buClr>
              <a:buFont typeface="Arial" panose="020B0604020202020204" pitchFamily="34" charset="0"/>
              <a:buNone/>
              <a:defRPr sz="2200" kern="1200" baseline="0">
                <a:solidFill>
                  <a:schemeClr val="accent1"/>
                </a:solidFill>
                <a:latin typeface="Arial Black" charset="0"/>
                <a:ea typeface="+mn-ea"/>
                <a:cs typeface="+mn-cs"/>
              </a:defRPr>
            </a:lvl1pPr>
            <a:lvl2pPr marL="12700" indent="0" algn="l" defTabSz="720000" rtl="0" eaLnBrk="1" latinLnBrk="0" hangingPunct="1">
              <a:lnSpc>
                <a:spcPct val="150000"/>
              </a:lnSpc>
              <a:spcBef>
                <a:spcPct val="20000"/>
              </a:spcBef>
              <a:buClr>
                <a:schemeClr val="accent1"/>
              </a:buClr>
              <a:buFontTx/>
              <a:buNone/>
              <a:tabLst/>
              <a:defRPr sz="1800" kern="1200" baseline="0">
                <a:solidFill>
                  <a:schemeClr val="tx1"/>
                </a:solidFill>
                <a:latin typeface="+mn-lt"/>
                <a:ea typeface="+mn-ea"/>
                <a:cs typeface="+mn-cs"/>
              </a:defRPr>
            </a:lvl2pPr>
            <a:lvl3pPr marL="542925" indent="-180975" algn="l" defTabSz="914400" rtl="0" eaLnBrk="1" latinLnBrk="0" hangingPunct="1">
              <a:lnSpc>
                <a:spcPct val="150000"/>
              </a:lnSpc>
              <a:spcBef>
                <a:spcPct val="20000"/>
              </a:spcBef>
              <a:buClr>
                <a:schemeClr val="accent1"/>
              </a:buClr>
              <a:buFont typeface="Arial" pitchFamily="34" charset="0"/>
              <a:buChar char="•"/>
              <a:tabLst/>
              <a:defRPr sz="1800" kern="1200">
                <a:solidFill>
                  <a:schemeClr val="tx1"/>
                </a:solidFill>
                <a:latin typeface="+mn-lt"/>
                <a:ea typeface="+mn-ea"/>
                <a:cs typeface="+mn-cs"/>
              </a:defRPr>
            </a:lvl3pPr>
            <a:lvl4pPr marL="892175" indent="180975" algn="l" defTabSz="914400" rtl="0" eaLnBrk="1" latinLnBrk="0" hangingPunct="1">
              <a:lnSpc>
                <a:spcPct val="150000"/>
              </a:lnSpc>
              <a:spcBef>
                <a:spcPct val="20000"/>
              </a:spcBef>
              <a:buClr>
                <a:schemeClr val="accent1"/>
              </a:buClr>
              <a:buFont typeface="Arial" pitchFamily="34" charset="0"/>
              <a:buChar char="•"/>
              <a:tabLst/>
              <a:defRPr sz="1600" kern="1200">
                <a:solidFill>
                  <a:schemeClr val="tx1"/>
                </a:solidFill>
                <a:latin typeface="+mn-lt"/>
                <a:ea typeface="+mn-ea"/>
                <a:cs typeface="+mn-cs"/>
              </a:defRPr>
            </a:lvl4pPr>
            <a:lvl5pPr marL="1255713" indent="166688" algn="l" defTabSz="914400" rtl="0" eaLnBrk="1" latinLnBrk="0" hangingPunct="1">
              <a:lnSpc>
                <a:spcPct val="150000"/>
              </a:lnSpc>
              <a:spcBef>
                <a:spcPct val="20000"/>
              </a:spcBef>
              <a:buClr>
                <a:schemeClr val="accent1"/>
              </a:buClr>
              <a:buFont typeface="Arial" pitchFamily="34" charset="0"/>
              <a:buChar char="•"/>
              <a:tabLst/>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7842A4"/>
              </a:buClr>
              <a:buSzTx/>
              <a:buFont typeface="Arial" panose="020B0604020202020204" pitchFamily="34" charset="0"/>
              <a:buNone/>
              <a:tabLst/>
              <a:defRPr/>
            </a:pPr>
            <a:r>
              <a:rPr kumimoji="0" lang="fr-BE" sz="2200" b="1" i="0" u="none" strike="noStrike" kern="1200" cap="none" spc="0" normalizeH="0" baseline="0" noProof="0">
                <a:ln>
                  <a:noFill/>
                </a:ln>
                <a:solidFill>
                  <a:srgbClr val="7842A4"/>
                </a:solidFill>
                <a:effectLst/>
                <a:uLnTx/>
                <a:uFillTx/>
                <a:latin typeface="Arial"/>
                <a:ea typeface="+mn-ea"/>
                <a:cs typeface="+mn-cs"/>
              </a:rPr>
              <a:t>Entreprise</a:t>
            </a:r>
          </a:p>
        </p:txBody>
      </p:sp>
    </p:spTree>
    <p:extLst>
      <p:ext uri="{BB962C8B-B14F-4D97-AF65-F5344CB8AC3E}">
        <p14:creationId xmlns:p14="http://schemas.microsoft.com/office/powerpoint/2010/main" val="2715360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raphic 2">
            <a:extLst>
              <a:ext uri="{FF2B5EF4-FFF2-40B4-BE49-F238E27FC236}">
                <a16:creationId xmlns:a16="http://schemas.microsoft.com/office/drawing/2014/main" id="{450121AB-4AB2-4DE3-8B7C-72D5309958DF}"/>
              </a:ext>
            </a:extLst>
          </p:cNvPr>
          <p:cNvSpPr>
            <a:spLocks noChangeAspect="1"/>
          </p:cNvSpPr>
          <p:nvPr/>
        </p:nvSpPr>
        <p:spPr>
          <a:xfrm>
            <a:off x="-929870" y="1047092"/>
            <a:ext cx="5394632" cy="5508000"/>
          </a:xfrm>
          <a:custGeom>
            <a:avLst/>
            <a:gdLst>
              <a:gd name="connsiteX0" fmla="*/ 2950183 w 3731325"/>
              <a:gd name="connsiteY0" fmla="*/ 3234511 h 3809739"/>
              <a:gd name="connsiteX1" fmla="*/ 1581441 w 3731325"/>
              <a:gd name="connsiteY1" fmla="*/ 3806011 h 3809739"/>
              <a:gd name="connsiteX2" fmla="*/ 179360 w 3731325"/>
              <a:gd name="connsiteY2" fmla="*/ 2860178 h 3809739"/>
              <a:gd name="connsiteX3" fmla="*/ 348906 w 3731325"/>
              <a:gd name="connsiteY3" fmla="*/ 1358086 h 3809739"/>
              <a:gd name="connsiteX4" fmla="*/ 1086141 w 3731325"/>
              <a:gd name="connsiteY4" fmla="*/ 836116 h 3809739"/>
              <a:gd name="connsiteX5" fmla="*/ 1507145 w 3731325"/>
              <a:gd name="connsiteY5" fmla="*/ 215086 h 3809739"/>
              <a:gd name="connsiteX6" fmla="*/ 2600616 w 3731325"/>
              <a:gd name="connsiteY6" fmla="*/ 83641 h 3809739"/>
              <a:gd name="connsiteX7" fmla="*/ 3709326 w 3731325"/>
              <a:gd name="connsiteY7" fmla="*/ 1530488 h 3809739"/>
              <a:gd name="connsiteX8" fmla="*/ 2950183 w 3731325"/>
              <a:gd name="connsiteY8" fmla="*/ 3234511 h 380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1325" h="3809739">
                <a:moveTo>
                  <a:pt x="2950183" y="3234511"/>
                </a:moveTo>
                <a:cubicBezTo>
                  <a:pt x="2561563" y="3683138"/>
                  <a:pt x="2168180" y="3836491"/>
                  <a:pt x="1581441" y="3806011"/>
                </a:cubicBezTo>
                <a:cubicBezTo>
                  <a:pt x="993748" y="3775531"/>
                  <a:pt x="419390" y="3409771"/>
                  <a:pt x="179360" y="2860178"/>
                </a:cubicBezTo>
                <a:cubicBezTo>
                  <a:pt x="-60670" y="2310586"/>
                  <a:pt x="-110200" y="1729561"/>
                  <a:pt x="348906" y="1358086"/>
                </a:cubicBezTo>
                <a:cubicBezTo>
                  <a:pt x="584173" y="1167586"/>
                  <a:pt x="887068" y="1065668"/>
                  <a:pt x="1086141" y="836116"/>
                </a:cubicBezTo>
                <a:cubicBezTo>
                  <a:pt x="1249970" y="646568"/>
                  <a:pt x="1327123" y="387488"/>
                  <a:pt x="1507145" y="215086"/>
                </a:cubicBezTo>
                <a:cubicBezTo>
                  <a:pt x="1787181" y="-53519"/>
                  <a:pt x="2232951" y="-37327"/>
                  <a:pt x="2600616" y="83641"/>
                </a:cubicBezTo>
                <a:cubicBezTo>
                  <a:pt x="3184498" y="276046"/>
                  <a:pt x="3862678" y="829448"/>
                  <a:pt x="3709326" y="1530488"/>
                </a:cubicBezTo>
                <a:cubicBezTo>
                  <a:pt x="3584548" y="2097226"/>
                  <a:pt x="3329278" y="2796361"/>
                  <a:pt x="2950183" y="3234511"/>
                </a:cubicBezTo>
                <a:close/>
              </a:path>
            </a:pathLst>
          </a:custGeom>
          <a:blipFill dpi="0" rotWithShape="1">
            <a:blip r:embed="rId2"/>
            <a:srcRect/>
            <a:stretch>
              <a:fillRect l="-14000" t="-3000" r="-16000" b="-18000"/>
            </a:stretch>
          </a:blipFill>
          <a:ln w="825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prstClr val="black"/>
              </a:solidFill>
              <a:effectLst/>
              <a:uLnTx/>
              <a:uFillTx/>
              <a:latin typeface="Arial"/>
              <a:ea typeface="+mn-ea"/>
              <a:cs typeface="+mn-cs"/>
            </a:endParaRPr>
          </a:p>
        </p:txBody>
      </p:sp>
      <p:sp>
        <p:nvSpPr>
          <p:cNvPr id="2" name="Tijdelijke aanduiding voor inhoud 1">
            <a:extLst>
              <a:ext uri="{FF2B5EF4-FFF2-40B4-BE49-F238E27FC236}">
                <a16:creationId xmlns:a16="http://schemas.microsoft.com/office/drawing/2014/main" id="{24499850-DC4F-471F-8B16-A32988552626}"/>
              </a:ext>
            </a:extLst>
          </p:cNvPr>
          <p:cNvSpPr>
            <a:spLocks noGrp="1"/>
          </p:cNvSpPr>
          <p:nvPr>
            <p:ph type="body" sz="quarter" idx="36"/>
          </p:nvPr>
        </p:nvSpPr>
        <p:spPr>
          <a:xfrm>
            <a:off x="4810126" y="3299646"/>
            <a:ext cx="10801349" cy="3960440"/>
          </a:xfrm>
        </p:spPr>
        <p:txBody>
          <a:bodyPr>
            <a:normAutofit/>
          </a:bodyPr>
          <a:lstStyle/>
          <a:p>
            <a:pPr marL="0" indent="0">
              <a:buNone/>
            </a:pPr>
            <a:r>
              <a:rPr lang="fr-FR" sz="3000" dirty="0"/>
              <a:t>Combien de cotisations sociales </a:t>
            </a:r>
            <a:br>
              <a:rPr lang="fr-FR" sz="3000" dirty="0"/>
            </a:br>
            <a:r>
              <a:rPr lang="fr-FR" sz="3000" dirty="0"/>
              <a:t>vais-je payer ?</a:t>
            </a:r>
          </a:p>
        </p:txBody>
      </p:sp>
      <p:sp>
        <p:nvSpPr>
          <p:cNvPr id="17" name="Titel 16">
            <a:extLst>
              <a:ext uri="{FF2B5EF4-FFF2-40B4-BE49-F238E27FC236}">
                <a16:creationId xmlns:a16="http://schemas.microsoft.com/office/drawing/2014/main" id="{5FEEE74F-243D-4D6D-B576-D991C402836B}"/>
              </a:ext>
            </a:extLst>
          </p:cNvPr>
          <p:cNvSpPr>
            <a:spLocks noGrp="1"/>
          </p:cNvSpPr>
          <p:nvPr>
            <p:ph type="title"/>
          </p:nvPr>
        </p:nvSpPr>
        <p:spPr/>
        <p:txBody>
          <a:bodyPr/>
          <a:lstStyle/>
          <a:p>
            <a:endParaRPr lang="nl-BE" dirty="0"/>
          </a:p>
        </p:txBody>
      </p:sp>
      <p:sp>
        <p:nvSpPr>
          <p:cNvPr id="15" name="Ovaal 14">
            <a:extLst>
              <a:ext uri="{FF2B5EF4-FFF2-40B4-BE49-F238E27FC236}">
                <a16:creationId xmlns:a16="http://schemas.microsoft.com/office/drawing/2014/main" id="{B9DA7562-22F4-42AB-AC4E-CAB22377B9A5}"/>
              </a:ext>
            </a:extLst>
          </p:cNvPr>
          <p:cNvSpPr/>
          <p:nvPr/>
        </p:nvSpPr>
        <p:spPr>
          <a:xfrm>
            <a:off x="2890333" y="1184031"/>
            <a:ext cx="904854" cy="90264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2" name="Rechthoek 11">
            <a:extLst>
              <a:ext uri="{FF2B5EF4-FFF2-40B4-BE49-F238E27FC236}">
                <a16:creationId xmlns:a16="http://schemas.microsoft.com/office/drawing/2014/main" id="{EDF44163-AC83-4A09-8150-429F4C7EE89E}"/>
              </a:ext>
            </a:extLst>
          </p:cNvPr>
          <p:cNvSpPr/>
          <p:nvPr/>
        </p:nvSpPr>
        <p:spPr>
          <a:xfrm>
            <a:off x="2794967" y="961603"/>
            <a:ext cx="1099981"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8000" b="0" i="0" u="none" strike="noStrike" kern="1200" cap="none" spc="0" normalizeH="0" baseline="0" noProof="0" dirty="0">
                <a:ln>
                  <a:noFill/>
                </a:ln>
                <a:solidFill>
                  <a:srgbClr val="7842A4"/>
                </a:solidFill>
                <a:effectLst/>
                <a:uLnTx/>
                <a:uFillTx/>
                <a:latin typeface="Arial"/>
                <a:ea typeface="+mn-ea"/>
                <a:cs typeface="+mn-cs"/>
                <a:sym typeface="Wingdings" panose="05000000000000000000" pitchFamily="2" charset="2"/>
              </a:rPr>
              <a:t></a:t>
            </a:r>
            <a:endParaRPr kumimoji="0" lang="nl-BE" sz="8000" b="0" i="0" u="none" strike="noStrike" kern="1200" cap="none" spc="0" normalizeH="0" baseline="0" noProof="0" dirty="0">
              <a:ln>
                <a:noFill/>
              </a:ln>
              <a:solidFill>
                <a:srgbClr val="7842A4"/>
              </a:solidFill>
              <a:effectLst/>
              <a:uLnTx/>
              <a:uFillTx/>
              <a:latin typeface="Arial"/>
              <a:ea typeface="+mn-ea"/>
              <a:cs typeface="+mn-cs"/>
            </a:endParaRPr>
          </a:p>
        </p:txBody>
      </p:sp>
      <p:pic>
        <p:nvPicPr>
          <p:cNvPr id="9" name="Graphic 8">
            <a:extLst>
              <a:ext uri="{FF2B5EF4-FFF2-40B4-BE49-F238E27FC236}">
                <a16:creationId xmlns:a16="http://schemas.microsoft.com/office/drawing/2014/main" id="{23B3A0C9-4EBC-47C2-B69F-4AF403ABCE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2756070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0BC2416B-89CA-4692-84A3-1B2583F98C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639266" flipV="1">
            <a:off x="-2651810" y="-6942307"/>
            <a:ext cx="14704198" cy="18831692"/>
          </a:xfrm>
          <a:prstGeom prst="rect">
            <a:avLst/>
          </a:prstGeom>
        </p:spPr>
      </p:pic>
      <p:sp>
        <p:nvSpPr>
          <p:cNvPr id="22" name="Freeform: Shape 16">
            <a:extLst>
              <a:ext uri="{FF2B5EF4-FFF2-40B4-BE49-F238E27FC236}">
                <a16:creationId xmlns:a16="http://schemas.microsoft.com/office/drawing/2014/main" id="{2B26A9A8-A368-4457-A417-1DA0F9B4BE83}"/>
              </a:ext>
            </a:extLst>
          </p:cNvPr>
          <p:cNvSpPr/>
          <p:nvPr/>
        </p:nvSpPr>
        <p:spPr>
          <a:xfrm flipH="1" flipV="1">
            <a:off x="-1712415" y="-165773"/>
            <a:ext cx="15458053" cy="1052116"/>
          </a:xfrm>
          <a:custGeom>
            <a:avLst/>
            <a:gdLst>
              <a:gd name="connsiteX0" fmla="*/ 12192000 w 12192000"/>
              <a:gd name="connsiteY0" fmla="*/ 0 h 4318515"/>
              <a:gd name="connsiteX1" fmla="*/ 12192000 w 12192000"/>
              <a:gd name="connsiteY1" fmla="*/ 4318515 h 4318515"/>
              <a:gd name="connsiteX2" fmla="*/ 0 w 12192000"/>
              <a:gd name="connsiteY2" fmla="*/ 4318515 h 4318515"/>
              <a:gd name="connsiteX3" fmla="*/ 0 w 12192000"/>
              <a:gd name="connsiteY3" fmla="*/ 815845 h 4318515"/>
              <a:gd name="connsiteX4" fmla="*/ 37481 w 12192000"/>
              <a:gd name="connsiteY4" fmla="*/ 822256 h 4318515"/>
              <a:gd name="connsiteX5" fmla="*/ 877786 w 12192000"/>
              <a:gd name="connsiteY5" fmla="*/ 1017133 h 4318515"/>
              <a:gd name="connsiteX6" fmla="*/ 8908141 w 12192000"/>
              <a:gd name="connsiteY6" fmla="*/ 950694 h 4318515"/>
              <a:gd name="connsiteX7" fmla="*/ 11966033 w 12192000"/>
              <a:gd name="connsiteY7" fmla="*/ 44566 h 4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318515">
                <a:moveTo>
                  <a:pt x="12192000" y="0"/>
                </a:moveTo>
                <a:lnTo>
                  <a:pt x="12192000" y="4318515"/>
                </a:lnTo>
                <a:lnTo>
                  <a:pt x="0" y="4318515"/>
                </a:lnTo>
                <a:lnTo>
                  <a:pt x="0" y="815845"/>
                </a:lnTo>
                <a:lnTo>
                  <a:pt x="37481" y="822256"/>
                </a:lnTo>
                <a:cubicBezTo>
                  <a:pt x="323852" y="877859"/>
                  <a:pt x="605585" y="944976"/>
                  <a:pt x="877786" y="1017133"/>
                </a:cubicBezTo>
                <a:cubicBezTo>
                  <a:pt x="3649380" y="1729527"/>
                  <a:pt x="6172386" y="1805753"/>
                  <a:pt x="8908141" y="950694"/>
                </a:cubicBezTo>
                <a:cubicBezTo>
                  <a:pt x="9914461" y="636944"/>
                  <a:pt x="10906544" y="267368"/>
                  <a:pt x="11966033" y="44566"/>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itel 1">
            <a:extLst>
              <a:ext uri="{FF2B5EF4-FFF2-40B4-BE49-F238E27FC236}">
                <a16:creationId xmlns:a16="http://schemas.microsoft.com/office/drawing/2014/main" id="{BECB431B-6E87-459B-ABB8-C8682C05CB9A}"/>
              </a:ext>
            </a:extLst>
          </p:cNvPr>
          <p:cNvSpPr txBox="1">
            <a:spLocks/>
          </p:cNvSpPr>
          <p:nvPr/>
        </p:nvSpPr>
        <p:spPr>
          <a:xfrm>
            <a:off x="1157954" y="2914898"/>
            <a:ext cx="9544334" cy="2222403"/>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marR="0" lvl="0" indent="-285750" algn="l" defTabSz="914400" rtl="0" eaLnBrk="1" fontAlgn="auto" latinLnBrk="0" hangingPunct="1">
              <a:lnSpc>
                <a:spcPct val="200000"/>
              </a:lnSpc>
              <a:spcBef>
                <a:spcPct val="0"/>
              </a:spcBef>
              <a:spcAft>
                <a:spcPts val="0"/>
              </a:spcAft>
              <a:buClr>
                <a:srgbClr val="7843A5"/>
              </a:buClr>
              <a:buSzTx/>
              <a:buFont typeface="Arial" panose="020B0604020202020204" pitchFamily="34" charset="0"/>
              <a:buChar char="•"/>
              <a:tabLst/>
              <a:defRPr/>
            </a:pPr>
            <a:r>
              <a:rPr kumimoji="0" lang="fr-BE" sz="1800" b="0" i="0" u="none" strike="noStrike" kern="1200" cap="none" spc="0" normalizeH="0" baseline="0" noProof="0" dirty="0">
                <a:ln>
                  <a:noFill/>
                </a:ln>
                <a:solidFill>
                  <a:prstClr val="black"/>
                </a:solidFill>
                <a:effectLst/>
                <a:uLnTx/>
                <a:uFillTx/>
                <a:latin typeface="Arial"/>
                <a:ea typeface="+mj-ea"/>
                <a:cs typeface="+mj-cs"/>
              </a:rPr>
              <a:t>Quel montant de </a:t>
            </a:r>
            <a:r>
              <a:rPr kumimoji="0" lang="fr-BE" sz="1800" b="1" i="0" u="none" strike="noStrike" kern="1200" cap="none" spc="0" normalizeH="0" baseline="0" noProof="0" dirty="0">
                <a:ln>
                  <a:noFill/>
                </a:ln>
                <a:solidFill>
                  <a:prstClr val="black"/>
                </a:solidFill>
                <a:effectLst/>
                <a:uLnTx/>
                <a:uFillTx/>
                <a:latin typeface="Arial"/>
                <a:ea typeface="+mj-ea"/>
                <a:cs typeface="+mj-cs"/>
              </a:rPr>
              <a:t>cotisations sociales</a:t>
            </a:r>
            <a:r>
              <a:rPr kumimoji="0" lang="fr-BE" sz="1800" b="0" i="0" u="none" strike="noStrike" kern="1200" cap="none" spc="0" normalizeH="0" baseline="0" noProof="0" dirty="0">
                <a:ln>
                  <a:noFill/>
                </a:ln>
                <a:solidFill>
                  <a:prstClr val="black"/>
                </a:solidFill>
                <a:effectLst/>
                <a:uLnTx/>
                <a:uFillTx/>
                <a:latin typeface="Arial"/>
                <a:ea typeface="+mj-ea"/>
                <a:cs typeface="+mj-cs"/>
              </a:rPr>
              <a:t> dois-je payer et quand dois-je les payer ?</a:t>
            </a:r>
          </a:p>
          <a:p>
            <a:pPr marL="285750" marR="0" lvl="0" indent="-285750" algn="l" defTabSz="914400" rtl="0" eaLnBrk="1" fontAlgn="auto" latinLnBrk="0" hangingPunct="1">
              <a:lnSpc>
                <a:spcPct val="200000"/>
              </a:lnSpc>
              <a:spcBef>
                <a:spcPct val="0"/>
              </a:spcBef>
              <a:spcAft>
                <a:spcPts val="0"/>
              </a:spcAft>
              <a:buClr>
                <a:srgbClr val="7843A5"/>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a:ea typeface="+mj-ea"/>
                <a:cs typeface="+mj-cs"/>
              </a:rPr>
              <a:t>Comment faire pour m’affilier à une caisse d’assurances sociales ?</a:t>
            </a:r>
          </a:p>
          <a:p>
            <a:pPr marL="285750" marR="0" lvl="0" indent="-285750" algn="l" defTabSz="914400" rtl="0" eaLnBrk="1" fontAlgn="auto" latinLnBrk="0" hangingPunct="1">
              <a:lnSpc>
                <a:spcPct val="200000"/>
              </a:lnSpc>
              <a:spcBef>
                <a:spcPct val="0"/>
              </a:spcBef>
              <a:spcAft>
                <a:spcPts val="0"/>
              </a:spcAft>
              <a:buClr>
                <a:srgbClr val="7843A5"/>
              </a:buClr>
              <a:buSzTx/>
              <a:buFont typeface="Arial" panose="020B0604020202020204" pitchFamily="34" charset="0"/>
              <a:buChar char="•"/>
              <a:tabLst/>
              <a:defRPr/>
            </a:pPr>
            <a:r>
              <a:rPr kumimoji="0" lang="fr-BE" sz="1800" b="0" i="0" u="none" strike="noStrike" kern="1200" cap="none" spc="0" normalizeH="0" baseline="0" noProof="0" dirty="0">
                <a:ln>
                  <a:noFill/>
                </a:ln>
                <a:solidFill>
                  <a:prstClr val="black"/>
                </a:solidFill>
                <a:effectLst/>
                <a:uLnTx/>
                <a:uFillTx/>
                <a:latin typeface="Arial"/>
                <a:ea typeface="+mj-ea"/>
                <a:cs typeface="+mj-cs"/>
              </a:rPr>
              <a:t>Quels sont mes</a:t>
            </a:r>
            <a:r>
              <a:rPr kumimoji="0" lang="fr-BE" sz="1800" b="1" i="0" u="none" strike="noStrike" kern="1200" cap="none" spc="0" normalizeH="0" baseline="0" noProof="0" dirty="0">
                <a:ln>
                  <a:noFill/>
                </a:ln>
                <a:solidFill>
                  <a:prstClr val="black"/>
                </a:solidFill>
                <a:effectLst/>
                <a:uLnTx/>
                <a:uFillTx/>
                <a:latin typeface="Arial"/>
                <a:ea typeface="+mj-ea"/>
                <a:cs typeface="+mj-cs"/>
              </a:rPr>
              <a:t> droits sociaux</a:t>
            </a:r>
            <a:r>
              <a:rPr kumimoji="0" lang="fr-BE" sz="1800" b="0" i="0" u="none" strike="noStrike" kern="1200" cap="none" spc="0" normalizeH="0" baseline="0" noProof="0" dirty="0">
                <a:ln>
                  <a:noFill/>
                </a:ln>
                <a:solidFill>
                  <a:prstClr val="black"/>
                </a:solidFill>
                <a:effectLst/>
                <a:uLnTx/>
                <a:uFillTx/>
                <a:latin typeface="Arial"/>
                <a:ea typeface="+mj-ea"/>
                <a:cs typeface="+mj-cs"/>
              </a:rPr>
              <a:t> en tant qu’indépendant ?</a:t>
            </a:r>
          </a:p>
          <a:p>
            <a:pPr marL="285750" marR="0" lvl="0" indent="-285750" algn="l" defTabSz="914400" rtl="0" eaLnBrk="1" fontAlgn="auto" latinLnBrk="0" hangingPunct="1">
              <a:lnSpc>
                <a:spcPct val="200000"/>
              </a:lnSpc>
              <a:spcBef>
                <a:spcPct val="0"/>
              </a:spcBef>
              <a:spcAft>
                <a:spcPts val="0"/>
              </a:spcAft>
              <a:buClr>
                <a:srgbClr val="7843A5"/>
              </a:buClr>
              <a:buSzTx/>
              <a:buFont typeface="Arial" panose="020B0604020202020204" pitchFamily="34" charset="0"/>
              <a:buChar char="•"/>
              <a:tabLst/>
              <a:defRPr/>
            </a:pPr>
            <a:r>
              <a:rPr kumimoji="0" lang="fr-BE" sz="1800" b="0" i="0" u="none" strike="noStrike" kern="1200" cap="none" spc="0" normalizeH="0" baseline="0" noProof="0" dirty="0">
                <a:ln>
                  <a:noFill/>
                </a:ln>
                <a:solidFill>
                  <a:prstClr val="black"/>
                </a:solidFill>
                <a:effectLst/>
                <a:uLnTx/>
                <a:uFillTx/>
                <a:latin typeface="Arial"/>
                <a:ea typeface="+mj-ea"/>
                <a:cs typeface="+mj-cs"/>
              </a:rPr>
              <a:t>Quelle sera ma </a:t>
            </a:r>
            <a:r>
              <a:rPr kumimoji="0" lang="fr-BE" sz="1800" b="1" i="0" u="none" strike="noStrike" kern="1200" cap="none" spc="0" normalizeH="0" baseline="0" noProof="0" dirty="0">
                <a:ln>
                  <a:noFill/>
                </a:ln>
                <a:solidFill>
                  <a:prstClr val="black"/>
                </a:solidFill>
                <a:effectLst/>
                <a:uLnTx/>
                <a:uFillTx/>
                <a:latin typeface="Arial"/>
                <a:ea typeface="+mj-ea"/>
                <a:cs typeface="+mj-cs"/>
              </a:rPr>
              <a:t>pension</a:t>
            </a:r>
            <a:r>
              <a:rPr kumimoji="0" lang="fr-BE" sz="1800" b="0" i="0" u="none" strike="noStrike" kern="1200" cap="none" spc="0" normalizeH="0" baseline="0" noProof="0" dirty="0">
                <a:ln>
                  <a:noFill/>
                </a:ln>
                <a:solidFill>
                  <a:prstClr val="black"/>
                </a:solidFill>
                <a:effectLst/>
                <a:uLnTx/>
                <a:uFillTx/>
                <a:latin typeface="Arial"/>
                <a:ea typeface="+mj-ea"/>
                <a:cs typeface="+mj-cs"/>
              </a:rPr>
              <a:t> ?</a:t>
            </a:r>
          </a:p>
        </p:txBody>
      </p:sp>
      <p:pic>
        <p:nvPicPr>
          <p:cNvPr id="16" name="Graphic 15">
            <a:extLst>
              <a:ext uri="{FF2B5EF4-FFF2-40B4-BE49-F238E27FC236}">
                <a16:creationId xmlns:a16="http://schemas.microsoft.com/office/drawing/2014/main" id="{6F716716-FA14-47C3-B0CC-1450E6C8E3F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97204" y="3290023"/>
            <a:ext cx="4494796" cy="3189166"/>
          </a:xfrm>
          <a:prstGeom prst="rect">
            <a:avLst/>
          </a:prstGeom>
        </p:spPr>
      </p:pic>
      <p:sp>
        <p:nvSpPr>
          <p:cNvPr id="3" name="Titel 1">
            <a:extLst>
              <a:ext uri="{FF2B5EF4-FFF2-40B4-BE49-F238E27FC236}">
                <a16:creationId xmlns:a16="http://schemas.microsoft.com/office/drawing/2014/main" id="{9329A19D-7934-4500-8C38-6DB556775771}"/>
              </a:ext>
            </a:extLst>
          </p:cNvPr>
          <p:cNvSpPr txBox="1">
            <a:spLocks/>
          </p:cNvSpPr>
          <p:nvPr/>
        </p:nvSpPr>
        <p:spPr>
          <a:xfrm>
            <a:off x="1157954" y="1594912"/>
            <a:ext cx="8681920" cy="1200329"/>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3600" b="1" i="0" u="none" strike="noStrike" kern="1200" cap="none" spc="0" normalizeH="0" baseline="0" noProof="0" dirty="0">
                <a:ln>
                  <a:noFill/>
                </a:ln>
                <a:solidFill>
                  <a:srgbClr val="7843A5"/>
                </a:solidFill>
                <a:effectLst/>
                <a:uLnTx/>
                <a:uFillTx/>
                <a:latin typeface="+mn-lt"/>
                <a:ea typeface="+mj-ea"/>
                <a:cs typeface="Poppins" panose="00000500000000000000" pitchFamily="2" charset="0"/>
              </a:rPr>
              <a:t>Nous réglons ensemble </a:t>
            </a:r>
            <a:br>
              <a:rPr kumimoji="0" lang="fr-BE" sz="3600" b="1" i="0" u="none" strike="noStrike" kern="1200" cap="none" spc="0" normalizeH="0" baseline="0" noProof="0" dirty="0">
                <a:ln>
                  <a:noFill/>
                </a:ln>
                <a:solidFill>
                  <a:srgbClr val="7843A5"/>
                </a:solidFill>
                <a:effectLst/>
                <a:uLnTx/>
                <a:uFillTx/>
                <a:latin typeface="+mn-lt"/>
                <a:ea typeface="+mj-ea"/>
                <a:cs typeface="Poppins" panose="00000500000000000000" pitchFamily="2" charset="0"/>
              </a:rPr>
            </a:br>
            <a:r>
              <a:rPr kumimoji="0" lang="fr-BE" sz="3600" b="1" i="0" u="none" strike="noStrike" kern="1200" cap="none" spc="0" normalizeH="0" baseline="0" noProof="0" dirty="0">
                <a:ln>
                  <a:noFill/>
                </a:ln>
                <a:solidFill>
                  <a:srgbClr val="7843A5"/>
                </a:solidFill>
                <a:effectLst/>
                <a:uLnTx/>
                <a:uFillTx/>
                <a:latin typeface="+mn-lt"/>
                <a:ea typeface="+mj-ea"/>
                <a:cs typeface="Poppins" panose="00000500000000000000" pitchFamily="2" charset="0"/>
              </a:rPr>
              <a:t>votre statut social.</a:t>
            </a:r>
          </a:p>
        </p:txBody>
      </p:sp>
      <p:grpSp>
        <p:nvGrpSpPr>
          <p:cNvPr id="14" name="Group 13">
            <a:extLst>
              <a:ext uri="{FF2B5EF4-FFF2-40B4-BE49-F238E27FC236}">
                <a16:creationId xmlns:a16="http://schemas.microsoft.com/office/drawing/2014/main" id="{B64B8493-2EE6-4382-B84D-BD1D4D1F6238}"/>
              </a:ext>
            </a:extLst>
          </p:cNvPr>
          <p:cNvGrpSpPr/>
          <p:nvPr/>
        </p:nvGrpSpPr>
        <p:grpSpPr>
          <a:xfrm>
            <a:off x="11080810" y="-1423068"/>
            <a:ext cx="452024" cy="501041"/>
            <a:chOff x="11439939" y="-150312"/>
            <a:chExt cx="452024" cy="501041"/>
          </a:xfrm>
        </p:grpSpPr>
        <p:sp>
          <p:nvSpPr>
            <p:cNvPr id="15" name="Rectangle: Rounded Corners 14">
              <a:hlinkClick r:id="rId7" action="ppaction://hlinksldjump"/>
              <a:extLst>
                <a:ext uri="{FF2B5EF4-FFF2-40B4-BE49-F238E27FC236}">
                  <a16:creationId xmlns:a16="http://schemas.microsoft.com/office/drawing/2014/main" id="{3CBFD370-F710-441F-82C4-9558D2348BE5}"/>
                </a:ext>
              </a:extLst>
            </p:cNvPr>
            <p:cNvSpPr/>
            <p:nvPr/>
          </p:nvSpPr>
          <p:spPr>
            <a:xfrm>
              <a:off x="11439939" y="-150312"/>
              <a:ext cx="452024" cy="501041"/>
            </a:xfrm>
            <a:prstGeom prst="roundRect">
              <a:avLst>
                <a:gd name="adj" fmla="val 1668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7" name="Graphic 16">
              <a:hlinkClick r:id="rId7" action="ppaction://hlinksldjump"/>
              <a:extLst>
                <a:ext uri="{FF2B5EF4-FFF2-40B4-BE49-F238E27FC236}">
                  <a16:creationId xmlns:a16="http://schemas.microsoft.com/office/drawing/2014/main" id="{40B76BFF-E274-49EA-9AD8-0476ED4CB355}"/>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1569698" y="93512"/>
              <a:ext cx="192506" cy="166838"/>
            </a:xfrm>
            <a:prstGeom prst="rect">
              <a:avLst/>
            </a:prstGeom>
          </p:spPr>
        </p:pic>
      </p:grpSp>
      <p:grpSp>
        <p:nvGrpSpPr>
          <p:cNvPr id="25" name="Group 36">
            <a:extLst>
              <a:ext uri="{FF2B5EF4-FFF2-40B4-BE49-F238E27FC236}">
                <a16:creationId xmlns:a16="http://schemas.microsoft.com/office/drawing/2014/main" id="{2E1FAFB8-1B19-46D3-BFCA-FFE200B9B6BD}"/>
              </a:ext>
            </a:extLst>
          </p:cNvPr>
          <p:cNvGrpSpPr/>
          <p:nvPr/>
        </p:nvGrpSpPr>
        <p:grpSpPr>
          <a:xfrm>
            <a:off x="11612348" y="-1423068"/>
            <a:ext cx="452024" cy="501041"/>
            <a:chOff x="11476452" y="507234"/>
            <a:chExt cx="452024" cy="501041"/>
          </a:xfrm>
        </p:grpSpPr>
        <p:sp>
          <p:nvSpPr>
            <p:cNvPr id="26" name="Rectangle: Rounded Corners 37">
              <a:hlinkClick r:id="rId7" action="ppaction://hlinksldjump"/>
              <a:extLst>
                <a:ext uri="{FF2B5EF4-FFF2-40B4-BE49-F238E27FC236}">
                  <a16:creationId xmlns:a16="http://schemas.microsoft.com/office/drawing/2014/main" id="{FB87B6A0-0650-4725-B584-BB271E52F225}"/>
                </a:ext>
              </a:extLst>
            </p:cNvPr>
            <p:cNvSpPr/>
            <p:nvPr/>
          </p:nvSpPr>
          <p:spPr>
            <a:xfrm>
              <a:off x="11476452" y="507234"/>
              <a:ext cx="452024" cy="501041"/>
            </a:xfrm>
            <a:prstGeom prst="roundRect">
              <a:avLst>
                <a:gd name="adj" fmla="val 1668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7" name="Group 38">
              <a:extLst>
                <a:ext uri="{FF2B5EF4-FFF2-40B4-BE49-F238E27FC236}">
                  <a16:creationId xmlns:a16="http://schemas.microsoft.com/office/drawing/2014/main" id="{D33A936F-207D-4D1C-A96D-91F11C54E90E}"/>
                </a:ext>
              </a:extLst>
            </p:cNvPr>
            <p:cNvGrpSpPr/>
            <p:nvPr/>
          </p:nvGrpSpPr>
          <p:grpSpPr>
            <a:xfrm>
              <a:off x="11618134" y="743185"/>
              <a:ext cx="190518" cy="190769"/>
              <a:chOff x="11523248" y="1373240"/>
              <a:chExt cx="206640" cy="206912"/>
            </a:xfrm>
          </p:grpSpPr>
          <p:pic>
            <p:nvPicPr>
              <p:cNvPr id="28" name="Graphic 27">
                <a:hlinkClick r:id="rId10" action="ppaction://hlinksldjump"/>
                <a:extLst>
                  <a:ext uri="{FF2B5EF4-FFF2-40B4-BE49-F238E27FC236}">
                    <a16:creationId xmlns:a16="http://schemas.microsoft.com/office/drawing/2014/main" id="{CDC421A7-8547-48D9-BE2A-978157E1EAF3}"/>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rot="10800000" flipH="1">
                <a:off x="11523248" y="1373240"/>
                <a:ext cx="124852" cy="206912"/>
              </a:xfrm>
              <a:prstGeom prst="rect">
                <a:avLst/>
              </a:prstGeom>
            </p:spPr>
          </p:pic>
          <p:pic>
            <p:nvPicPr>
              <p:cNvPr id="30" name="Graphic 29">
                <a:hlinkClick r:id="rId10" action="ppaction://hlinksldjump"/>
                <a:extLst>
                  <a:ext uri="{FF2B5EF4-FFF2-40B4-BE49-F238E27FC236}">
                    <a16:creationId xmlns:a16="http://schemas.microsoft.com/office/drawing/2014/main" id="{D9090A65-BA69-42B4-9512-EFF20BF6224A}"/>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rot="10800000" flipH="1">
                <a:off x="11605036" y="1373240"/>
                <a:ext cx="124852" cy="206912"/>
              </a:xfrm>
              <a:prstGeom prst="rect">
                <a:avLst/>
              </a:prstGeom>
            </p:spPr>
          </p:pic>
        </p:grpSp>
      </p:grpSp>
      <p:sp>
        <p:nvSpPr>
          <p:cNvPr id="32" name="Titel 1">
            <a:extLst>
              <a:ext uri="{FF2B5EF4-FFF2-40B4-BE49-F238E27FC236}">
                <a16:creationId xmlns:a16="http://schemas.microsoft.com/office/drawing/2014/main" id="{33A13BB2-369C-4724-89EA-5A4ECBE0DECA}"/>
              </a:ext>
            </a:extLst>
          </p:cNvPr>
          <p:cNvSpPr txBox="1">
            <a:spLocks/>
          </p:cNvSpPr>
          <p:nvPr/>
        </p:nvSpPr>
        <p:spPr>
          <a:xfrm>
            <a:off x="168012" y="216687"/>
            <a:ext cx="7588117" cy="327782"/>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BE" sz="1700" b="0" i="0" u="none" strike="noStrike" kern="1200" cap="none" spc="0" normalizeH="0" baseline="0" noProof="0" dirty="0">
                <a:ln>
                  <a:noFill/>
                </a:ln>
                <a:solidFill>
                  <a:srgbClr val="7843A5"/>
                </a:solidFill>
                <a:effectLst/>
                <a:uLnTx/>
                <a:uFillTx/>
                <a:latin typeface="+mn-lt"/>
                <a:ea typeface="+mj-ea"/>
                <a:cs typeface="Poppins" panose="00000500000000000000" pitchFamily="2" charset="0"/>
              </a:rPr>
              <a:t>Devenir indépendant</a:t>
            </a:r>
          </a:p>
        </p:txBody>
      </p:sp>
      <p:pic>
        <p:nvPicPr>
          <p:cNvPr id="29" name="Graphic 28">
            <a:extLst>
              <a:ext uri="{FF2B5EF4-FFF2-40B4-BE49-F238E27FC236}">
                <a16:creationId xmlns:a16="http://schemas.microsoft.com/office/drawing/2014/main" id="{6CF120C8-9D80-4227-9872-1D7B911056A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169098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7538A8-4765-440A-ABC6-9FD640F5AE66}"/>
              </a:ext>
            </a:extLst>
          </p:cNvPr>
          <p:cNvSpPr>
            <a:spLocks noGrp="1"/>
          </p:cNvSpPr>
          <p:nvPr>
            <p:ph type="body" sz="quarter" idx="36"/>
          </p:nvPr>
        </p:nvSpPr>
        <p:spPr/>
        <p:txBody>
          <a:bodyPr>
            <a:normAutofit/>
          </a:bodyPr>
          <a:lstStyle/>
          <a:p>
            <a:pPr algn="l"/>
            <a:r>
              <a:rPr lang="fr-BE" sz="1800" b="1" dirty="0">
                <a:solidFill>
                  <a:srgbClr val="7030A0"/>
                </a:solidFill>
                <a:latin typeface="+mn-lt"/>
              </a:rPr>
              <a:t>Les cotisations sont dues par trimestre</a:t>
            </a:r>
          </a:p>
          <a:p>
            <a:pPr algn="l"/>
            <a:endParaRPr lang="en-US" sz="1800" dirty="0">
              <a:latin typeface="+mn-lt"/>
            </a:endParaRPr>
          </a:p>
          <a:p>
            <a:pPr marL="285750" indent="-285750" algn="l">
              <a:buFont typeface="Arial" panose="020B0604020202020204" pitchFamily="34" charset="0"/>
              <a:buChar char="•"/>
            </a:pPr>
            <a:r>
              <a:rPr lang="fr-BE" sz="1800" b="1" dirty="0">
                <a:latin typeface="+mn-lt"/>
              </a:rPr>
              <a:t>D’abord pendant trois ans, des cotisations provisoires que vous pouvez fixer vous-même, </a:t>
            </a:r>
            <a:br>
              <a:rPr lang="fr-BE" sz="1800" dirty="0">
                <a:latin typeface="+mn-lt"/>
              </a:rPr>
            </a:br>
            <a:r>
              <a:rPr lang="fr-BE" sz="1800" dirty="0">
                <a:latin typeface="+mn-lt"/>
              </a:rPr>
              <a:t>et après environ deux ans, révision sur la base du revenu réel.</a:t>
            </a:r>
          </a:p>
          <a:p>
            <a:pPr marL="285750" indent="-285750" algn="l">
              <a:buFont typeface="Arial" panose="020B0604020202020204" pitchFamily="34" charset="0"/>
              <a:buChar char="•"/>
            </a:pPr>
            <a:endParaRPr lang="en-US" sz="1800" dirty="0">
              <a:latin typeface="+mn-lt"/>
            </a:endParaRPr>
          </a:p>
          <a:p>
            <a:pPr marL="285750" indent="-285750" algn="l">
              <a:buFont typeface="Arial" panose="020B0604020202020204" pitchFamily="34" charset="0"/>
              <a:buChar char="•"/>
            </a:pPr>
            <a:r>
              <a:rPr lang="fr-BE" sz="1800" b="1" dirty="0">
                <a:latin typeface="+mn-lt"/>
              </a:rPr>
              <a:t>À partir de la quatrième année, des cotisations provisoires </a:t>
            </a:r>
            <a:r>
              <a:rPr lang="fr-BE" sz="1800" dirty="0">
                <a:latin typeface="+mn-lt"/>
              </a:rPr>
              <a:t>sur la base du revenu perçu trois ans auparavant, et après environ deux ans, révision sur la base du revenu réel.</a:t>
            </a:r>
          </a:p>
          <a:p>
            <a:pPr algn="l"/>
            <a:r>
              <a:rPr lang="fr-BE" sz="1800" dirty="0">
                <a:latin typeface="+mn-lt"/>
              </a:rPr>
              <a:t>    </a:t>
            </a:r>
          </a:p>
          <a:p>
            <a:pPr algn="l"/>
            <a:endParaRPr lang="en-US" sz="1800" dirty="0">
              <a:latin typeface="+mn-lt"/>
            </a:endParaRPr>
          </a:p>
          <a:p>
            <a:pPr algn="l"/>
            <a:r>
              <a:rPr lang="fr-BE" dirty="0"/>
              <a:t>	</a:t>
            </a:r>
          </a:p>
        </p:txBody>
      </p:sp>
      <p:sp>
        <p:nvSpPr>
          <p:cNvPr id="5" name="Tijdelijke aanduiding voor tekst 4">
            <a:extLst>
              <a:ext uri="{FF2B5EF4-FFF2-40B4-BE49-F238E27FC236}">
                <a16:creationId xmlns:a16="http://schemas.microsoft.com/office/drawing/2014/main" id="{8DD3CF96-B874-480A-907A-0548084609FE}"/>
              </a:ext>
            </a:extLst>
          </p:cNvPr>
          <p:cNvSpPr>
            <a:spLocks noGrp="1"/>
          </p:cNvSpPr>
          <p:nvPr>
            <p:ph type="body" sz="quarter" idx="37"/>
          </p:nvPr>
        </p:nvSpPr>
        <p:spPr/>
        <p:txBody>
          <a:bodyPr>
            <a:normAutofit lnSpcReduction="10000"/>
          </a:bodyPr>
          <a:lstStyle/>
          <a:p>
            <a:endParaRPr lang="nl-BE"/>
          </a:p>
        </p:txBody>
      </p:sp>
      <p:sp>
        <p:nvSpPr>
          <p:cNvPr id="2" name="Title 1">
            <a:extLst>
              <a:ext uri="{FF2B5EF4-FFF2-40B4-BE49-F238E27FC236}">
                <a16:creationId xmlns:a16="http://schemas.microsoft.com/office/drawing/2014/main" id="{A961E63B-828A-45FB-AE24-AFD3FBB728F6}"/>
              </a:ext>
            </a:extLst>
          </p:cNvPr>
          <p:cNvSpPr>
            <a:spLocks noGrp="1"/>
          </p:cNvSpPr>
          <p:nvPr>
            <p:ph type="title"/>
          </p:nvPr>
        </p:nvSpPr>
        <p:spPr/>
        <p:txBody>
          <a:bodyPr/>
          <a:lstStyle/>
          <a:p>
            <a:r>
              <a:rPr lang="fr-BE"/>
              <a:t>Cotisations sociales</a:t>
            </a:r>
          </a:p>
        </p:txBody>
      </p:sp>
      <p:grpSp>
        <p:nvGrpSpPr>
          <p:cNvPr id="31" name="Group 25">
            <a:extLst>
              <a:ext uri="{FF2B5EF4-FFF2-40B4-BE49-F238E27FC236}">
                <a16:creationId xmlns:a16="http://schemas.microsoft.com/office/drawing/2014/main" id="{50051A9A-5A92-43CD-BC3F-9213BBDE1518}"/>
              </a:ext>
            </a:extLst>
          </p:cNvPr>
          <p:cNvGrpSpPr/>
          <p:nvPr/>
        </p:nvGrpSpPr>
        <p:grpSpPr>
          <a:xfrm>
            <a:off x="5027298" y="3886106"/>
            <a:ext cx="4182065" cy="2313469"/>
            <a:chOff x="6742375" y="3814216"/>
            <a:chExt cx="4182065" cy="2313469"/>
          </a:xfrm>
        </p:grpSpPr>
        <p:pic>
          <p:nvPicPr>
            <p:cNvPr id="32" name="Graphic 31">
              <a:extLst>
                <a:ext uri="{FF2B5EF4-FFF2-40B4-BE49-F238E27FC236}">
                  <a16:creationId xmlns:a16="http://schemas.microsoft.com/office/drawing/2014/main" id="{F6CD69C1-9F10-4B19-8759-D09A9C478F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094491">
              <a:off x="6742375" y="3814216"/>
              <a:ext cx="3352373" cy="2313469"/>
            </a:xfrm>
            <a:prstGeom prst="rect">
              <a:avLst/>
            </a:prstGeom>
          </p:spPr>
        </p:pic>
        <p:grpSp>
          <p:nvGrpSpPr>
            <p:cNvPr id="33" name="Group 27">
              <a:extLst>
                <a:ext uri="{FF2B5EF4-FFF2-40B4-BE49-F238E27FC236}">
                  <a16:creationId xmlns:a16="http://schemas.microsoft.com/office/drawing/2014/main" id="{A38B8832-856C-482A-8A2F-5CC319A2A3DF}"/>
                </a:ext>
              </a:extLst>
            </p:cNvPr>
            <p:cNvGrpSpPr/>
            <p:nvPr/>
          </p:nvGrpSpPr>
          <p:grpSpPr>
            <a:xfrm>
              <a:off x="6889990" y="4209533"/>
              <a:ext cx="456591" cy="456591"/>
              <a:chOff x="1505515" y="4285429"/>
              <a:chExt cx="456591" cy="456591"/>
            </a:xfrm>
          </p:grpSpPr>
          <p:sp>
            <p:nvSpPr>
              <p:cNvPr id="36" name="Oval 30">
                <a:extLst>
                  <a:ext uri="{FF2B5EF4-FFF2-40B4-BE49-F238E27FC236}">
                    <a16:creationId xmlns:a16="http://schemas.microsoft.com/office/drawing/2014/main" id="{D5545202-779C-4A5D-A7F3-E1FD943D11EA}"/>
                  </a:ext>
                </a:extLst>
              </p:cNvPr>
              <p:cNvSpPr/>
              <p:nvPr/>
            </p:nvSpPr>
            <p:spPr>
              <a:xfrm>
                <a:off x="1505515" y="4285429"/>
                <a:ext cx="456591" cy="4565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7" name="Graphic 36">
                <a:extLst>
                  <a:ext uri="{FF2B5EF4-FFF2-40B4-BE49-F238E27FC236}">
                    <a16:creationId xmlns:a16="http://schemas.microsoft.com/office/drawing/2014/main" id="{4E10839D-C79D-441F-B2D0-94B72F63331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80757" y="4387666"/>
                <a:ext cx="306107" cy="268641"/>
              </a:xfrm>
              <a:prstGeom prst="rect">
                <a:avLst/>
              </a:prstGeom>
            </p:spPr>
          </p:pic>
        </p:grpSp>
        <p:sp>
          <p:nvSpPr>
            <p:cNvPr id="34" name="Titel 1">
              <a:extLst>
                <a:ext uri="{FF2B5EF4-FFF2-40B4-BE49-F238E27FC236}">
                  <a16:creationId xmlns:a16="http://schemas.microsoft.com/office/drawing/2014/main" id="{6B2E33D1-52F1-46E2-BE6E-21CAD4AF15B1}"/>
                </a:ext>
              </a:extLst>
            </p:cNvPr>
            <p:cNvSpPr txBox="1">
              <a:spLocks/>
            </p:cNvSpPr>
            <p:nvPr/>
          </p:nvSpPr>
          <p:spPr>
            <a:xfrm>
              <a:off x="6889990" y="4904367"/>
              <a:ext cx="4034450" cy="604461"/>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fr-BE" sz="1400" b="0" i="0" u="none" strike="noStrike" kern="1200" cap="none" spc="0" normalizeH="0" baseline="0" noProof="0">
                  <a:ln>
                    <a:noFill/>
                  </a:ln>
                  <a:solidFill>
                    <a:srgbClr val="131313"/>
                  </a:solidFill>
                  <a:effectLst/>
                  <a:uLnTx/>
                  <a:uFillTx/>
                  <a:latin typeface="Arial"/>
                  <a:ea typeface="+mj-ea"/>
                  <a:cs typeface="+mj-cs"/>
                </a:rPr>
                <a:t>Possibilité d’augmenter ou de réduire </a:t>
              </a:r>
              <a:br>
                <a:rPr kumimoji="0" lang="fr-BE" sz="1400" b="0" i="0" u="none" strike="noStrike" kern="1200" cap="none" spc="0" normalizeH="0" baseline="0" noProof="0">
                  <a:ln>
                    <a:noFill/>
                  </a:ln>
                  <a:solidFill>
                    <a:srgbClr val="131313"/>
                  </a:solidFill>
                  <a:effectLst/>
                  <a:uLnTx/>
                  <a:uFillTx/>
                  <a:latin typeface="Arial"/>
                  <a:ea typeface="+mj-ea"/>
                  <a:cs typeface="+mj-cs"/>
                </a:rPr>
              </a:br>
              <a:r>
                <a:rPr kumimoji="0" lang="fr-BE" sz="1400" b="0" i="0" u="none" strike="noStrike" kern="1200" cap="none" spc="0" normalizeH="0" baseline="0" noProof="0">
                  <a:ln>
                    <a:noFill/>
                  </a:ln>
                  <a:solidFill>
                    <a:srgbClr val="131313"/>
                  </a:solidFill>
                  <a:effectLst/>
                  <a:uLnTx/>
                  <a:uFillTx/>
                  <a:latin typeface="Arial"/>
                  <a:ea typeface="+mj-ea"/>
                  <a:cs typeface="+mj-cs"/>
                </a:rPr>
                <a:t>les cotisations provisoires</a:t>
              </a:r>
            </a:p>
          </p:txBody>
        </p:sp>
        <p:sp>
          <p:nvSpPr>
            <p:cNvPr id="35" name="Titel 1">
              <a:extLst>
                <a:ext uri="{FF2B5EF4-FFF2-40B4-BE49-F238E27FC236}">
                  <a16:creationId xmlns:a16="http://schemas.microsoft.com/office/drawing/2014/main" id="{01219DE8-E1CA-4A48-AE34-A941A60368D4}"/>
                </a:ext>
              </a:extLst>
            </p:cNvPr>
            <p:cNvSpPr txBox="1">
              <a:spLocks/>
            </p:cNvSpPr>
            <p:nvPr/>
          </p:nvSpPr>
          <p:spPr>
            <a:xfrm>
              <a:off x="6889990" y="4572908"/>
              <a:ext cx="1632610" cy="33855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BE" sz="1600" b="0" i="0" u="none" strike="noStrike" kern="1200" cap="none" spc="0" normalizeH="0" baseline="0" noProof="0" dirty="0">
                  <a:ln>
                    <a:noFill/>
                  </a:ln>
                  <a:solidFill>
                    <a:srgbClr val="7842A4"/>
                  </a:solidFill>
                  <a:effectLst/>
                  <a:uLnTx/>
                  <a:uFillTx/>
                  <a:latin typeface="+mn-lt"/>
                  <a:ea typeface="+mj-ea"/>
                  <a:cs typeface="Poppins" panose="00000500000000000000" pitchFamily="2" charset="0"/>
                </a:rPr>
                <a:t>Conseil</a:t>
              </a:r>
            </a:p>
          </p:txBody>
        </p:sp>
      </p:grpSp>
      <p:pic>
        <p:nvPicPr>
          <p:cNvPr id="13" name="Graphic 12">
            <a:extLst>
              <a:ext uri="{FF2B5EF4-FFF2-40B4-BE49-F238E27FC236}">
                <a16:creationId xmlns:a16="http://schemas.microsoft.com/office/drawing/2014/main" id="{D31BBAD8-3EC1-4FEC-A10D-800C843719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231192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8540E16A-A42F-45A6-B873-AC09B993F780}"/>
              </a:ext>
            </a:extLst>
          </p:cNvPr>
          <p:cNvSpPr/>
          <p:nvPr/>
        </p:nvSpPr>
        <p:spPr>
          <a:xfrm>
            <a:off x="695325" y="1733550"/>
            <a:ext cx="10946215" cy="3652182"/>
          </a:xfrm>
          <a:prstGeom prst="roundRect">
            <a:avLst>
              <a:gd name="adj" fmla="val 522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3" name="Text Placeholder 2">
            <a:extLst>
              <a:ext uri="{FF2B5EF4-FFF2-40B4-BE49-F238E27FC236}">
                <a16:creationId xmlns:a16="http://schemas.microsoft.com/office/drawing/2014/main" id="{2CE27199-55AD-4025-9C79-20CA74028BE0}"/>
              </a:ext>
            </a:extLst>
          </p:cNvPr>
          <p:cNvSpPr>
            <a:spLocks noGrp="1"/>
          </p:cNvSpPr>
          <p:nvPr>
            <p:ph type="body" sz="quarter" idx="36"/>
          </p:nvPr>
        </p:nvSpPr>
        <p:spPr>
          <a:xfrm>
            <a:off x="972474" y="1989852"/>
            <a:ext cx="10801349" cy="3960440"/>
          </a:xfrm>
        </p:spPr>
        <p:txBody>
          <a:bodyPr/>
          <a:lstStyle/>
          <a:p>
            <a:pPr algn="l"/>
            <a:r>
              <a:rPr lang="fr-BE" sz="1800" dirty="0">
                <a:solidFill>
                  <a:srgbClr val="7030A0"/>
                </a:solidFill>
                <a:latin typeface="+mn-lt"/>
              </a:rPr>
              <a:t>Exemple pratique</a:t>
            </a:r>
          </a:p>
          <a:p>
            <a:pPr algn="l"/>
            <a:endParaRPr lang="en-US" sz="1800" dirty="0">
              <a:solidFill>
                <a:srgbClr val="7030A0"/>
              </a:solidFill>
              <a:latin typeface="+mn-lt"/>
            </a:endParaRPr>
          </a:p>
          <a:p>
            <a:pPr algn="l"/>
            <a:r>
              <a:rPr lang="fr-BE" sz="1800" b="1" dirty="0">
                <a:latin typeface="+mn-lt"/>
              </a:rPr>
              <a:t>Début d’une activité à titre principal au 1</a:t>
            </a:r>
            <a:r>
              <a:rPr lang="fr-BE" sz="1800" b="1" baseline="30000" dirty="0">
                <a:latin typeface="+mn-lt"/>
              </a:rPr>
              <a:t>er</a:t>
            </a:r>
            <a:r>
              <a:rPr lang="fr-BE" sz="1800" b="1" dirty="0">
                <a:latin typeface="+mn-lt"/>
              </a:rPr>
              <a:t> mars 2024</a:t>
            </a:r>
          </a:p>
          <a:p>
            <a:pPr algn="l"/>
            <a:r>
              <a:rPr lang="fr-BE" sz="1800" dirty="0">
                <a:latin typeface="+mn-lt"/>
              </a:rPr>
              <a:t>	cotisations dues à partir du T1 - 2024</a:t>
            </a:r>
          </a:p>
          <a:p>
            <a:pPr algn="l"/>
            <a:r>
              <a:rPr lang="fr-BE" sz="1800" dirty="0">
                <a:latin typeface="+mn-lt"/>
              </a:rPr>
              <a:t>	898,28 euros/trimestre (calculé sur un revenu de 16 861,46 euros/an)</a:t>
            </a:r>
          </a:p>
          <a:p>
            <a:pPr algn="l"/>
            <a:r>
              <a:rPr lang="fr-BE" sz="1800" dirty="0">
                <a:latin typeface="+mn-lt"/>
                <a:sym typeface="Wingdings 3" panose="05040102010807070707" pitchFamily="18" charset="2"/>
              </a:rPr>
              <a:t>	 possibilité de réduction (primo starter) ou d’augmentation des cotisations </a:t>
            </a:r>
            <a:br>
              <a:rPr lang="fr-BE" sz="1800" dirty="0">
                <a:latin typeface="+mn-lt"/>
                <a:sym typeface="Wingdings 3" panose="05040102010807070707" pitchFamily="18" charset="2"/>
              </a:rPr>
            </a:br>
            <a:r>
              <a:rPr lang="fr-BE" sz="1800" dirty="0">
                <a:latin typeface="+mn-lt"/>
                <a:sym typeface="Wingdings 3" panose="05040102010807070707" pitchFamily="18" charset="2"/>
              </a:rPr>
              <a:t>                   si vous pensez que vous gagnerez plus</a:t>
            </a:r>
          </a:p>
          <a:p>
            <a:pPr algn="l"/>
            <a:endParaRPr lang="en-US" sz="1800" dirty="0">
              <a:latin typeface="+mn-lt"/>
            </a:endParaRPr>
          </a:p>
          <a:p>
            <a:pPr algn="l"/>
            <a:r>
              <a:rPr lang="fr-BE" sz="1800" dirty="0">
                <a:latin typeface="+mn-lt"/>
              </a:rPr>
              <a:t>après deux ans, lorsque le revenu de 2024 sera connu, </a:t>
            </a:r>
            <a:br>
              <a:rPr lang="fr-BE" sz="1800" dirty="0">
                <a:latin typeface="+mn-lt"/>
              </a:rPr>
            </a:br>
            <a:r>
              <a:rPr lang="fr-BE" sz="1800" dirty="0">
                <a:latin typeface="+mn-lt"/>
              </a:rPr>
              <a:t>révision sur la base du revenu communiqué par le fisc</a:t>
            </a:r>
          </a:p>
        </p:txBody>
      </p:sp>
      <p:sp>
        <p:nvSpPr>
          <p:cNvPr id="5" name="Tijdelijke aanduiding voor tekst 4">
            <a:extLst>
              <a:ext uri="{FF2B5EF4-FFF2-40B4-BE49-F238E27FC236}">
                <a16:creationId xmlns:a16="http://schemas.microsoft.com/office/drawing/2014/main" id="{58339660-1968-4E78-A978-C4DB6896A511}"/>
              </a:ext>
            </a:extLst>
          </p:cNvPr>
          <p:cNvSpPr>
            <a:spLocks noGrp="1"/>
          </p:cNvSpPr>
          <p:nvPr>
            <p:ph type="body" sz="quarter" idx="37"/>
          </p:nvPr>
        </p:nvSpPr>
        <p:spPr/>
        <p:txBody>
          <a:bodyPr>
            <a:normAutofit lnSpcReduction="10000"/>
          </a:bodyPr>
          <a:lstStyle/>
          <a:p>
            <a:endParaRPr lang="nl-BE"/>
          </a:p>
        </p:txBody>
      </p:sp>
      <p:sp>
        <p:nvSpPr>
          <p:cNvPr id="2" name="Title 1">
            <a:extLst>
              <a:ext uri="{FF2B5EF4-FFF2-40B4-BE49-F238E27FC236}">
                <a16:creationId xmlns:a16="http://schemas.microsoft.com/office/drawing/2014/main" id="{64D84417-570A-4365-9074-ADE4674709C2}"/>
              </a:ext>
            </a:extLst>
          </p:cNvPr>
          <p:cNvSpPr>
            <a:spLocks noGrp="1"/>
          </p:cNvSpPr>
          <p:nvPr>
            <p:ph type="title"/>
          </p:nvPr>
        </p:nvSpPr>
        <p:spPr/>
        <p:txBody>
          <a:bodyPr/>
          <a:lstStyle/>
          <a:p>
            <a:r>
              <a:rPr lang="fr-BE"/>
              <a:t>Cotisations sociales</a:t>
            </a:r>
          </a:p>
        </p:txBody>
      </p:sp>
      <p:pic>
        <p:nvPicPr>
          <p:cNvPr id="8" name="Graphic 7">
            <a:extLst>
              <a:ext uri="{FF2B5EF4-FFF2-40B4-BE49-F238E27FC236}">
                <a16:creationId xmlns:a16="http://schemas.microsoft.com/office/drawing/2014/main" id="{94905870-303B-40B3-84F0-F424016269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987397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94F62C2-D234-4255-AB23-02BC95FBF4D0}"/>
              </a:ext>
            </a:extLst>
          </p:cNvPr>
          <p:cNvSpPr>
            <a:spLocks noGrp="1"/>
          </p:cNvSpPr>
          <p:nvPr>
            <p:ph type="body" sz="quarter" idx="36"/>
          </p:nvPr>
        </p:nvSpPr>
        <p:spPr>
          <a:xfrm>
            <a:off x="802530" y="2366894"/>
            <a:ext cx="10801349" cy="3960440"/>
          </a:xfrm>
        </p:spPr>
        <p:txBody>
          <a:bodyPr>
            <a:normAutofit/>
          </a:bodyPr>
          <a:lstStyle/>
          <a:p>
            <a:r>
              <a:rPr lang="nl-BE" sz="2000" dirty="0" err="1">
                <a:latin typeface="+mn-lt"/>
              </a:rPr>
              <a:t>cotisations</a:t>
            </a:r>
            <a:r>
              <a:rPr lang="nl-BE" sz="2000" dirty="0">
                <a:latin typeface="+mn-lt"/>
              </a:rPr>
              <a:t> </a:t>
            </a:r>
            <a:r>
              <a:rPr lang="nl-BE" sz="2000" dirty="0" err="1">
                <a:latin typeface="+mn-lt"/>
              </a:rPr>
              <a:t>minimales</a:t>
            </a:r>
            <a:r>
              <a:rPr lang="nl-BE" sz="2000" dirty="0">
                <a:latin typeface="+mn-lt"/>
              </a:rPr>
              <a:t> - plafond </a:t>
            </a:r>
            <a:r>
              <a:rPr lang="nl-BE" sz="2000" dirty="0" err="1">
                <a:latin typeface="+mn-lt"/>
              </a:rPr>
              <a:t>d’exonération</a:t>
            </a:r>
            <a:r>
              <a:rPr lang="nl-BE" sz="2000" dirty="0">
                <a:latin typeface="+mn-lt"/>
              </a:rPr>
              <a:t> - </a:t>
            </a:r>
            <a:r>
              <a:rPr lang="nl-BE" sz="2000" dirty="0" err="1">
                <a:latin typeface="+mn-lt"/>
              </a:rPr>
              <a:t>cotisations</a:t>
            </a:r>
            <a:r>
              <a:rPr lang="nl-BE" sz="2000" dirty="0">
                <a:latin typeface="+mn-lt"/>
              </a:rPr>
              <a:t> </a:t>
            </a:r>
            <a:r>
              <a:rPr lang="nl-BE" sz="2000" dirty="0" err="1">
                <a:latin typeface="+mn-lt"/>
              </a:rPr>
              <a:t>augmentées</a:t>
            </a:r>
            <a:endParaRPr lang="nl-BE" sz="2000" dirty="0">
              <a:latin typeface="+mn-lt"/>
            </a:endParaRPr>
          </a:p>
          <a:p>
            <a:pPr algn="ctr"/>
            <a:endParaRPr lang="nl-BE" dirty="0"/>
          </a:p>
          <a:p>
            <a:pPr algn="ctr"/>
            <a:endParaRPr lang="nl-BE" dirty="0"/>
          </a:p>
          <a:p>
            <a:pPr algn="ctr"/>
            <a:endParaRPr lang="nl-BE" dirty="0"/>
          </a:p>
          <a:p>
            <a:pPr algn="ctr"/>
            <a:endParaRPr lang="nl-BE" dirty="0"/>
          </a:p>
          <a:p>
            <a:pPr algn="ctr"/>
            <a:endParaRPr lang="nl-BE" dirty="0"/>
          </a:p>
          <a:p>
            <a:r>
              <a:rPr lang="fr-FR" sz="2000" dirty="0">
                <a:latin typeface="+mn-lt"/>
              </a:rPr>
              <a:t>cotisations minimales - exception : primo-starter - cotisations augmentées</a:t>
            </a:r>
          </a:p>
          <a:p>
            <a:endParaRPr lang="nl-BE" dirty="0"/>
          </a:p>
        </p:txBody>
      </p:sp>
      <p:sp>
        <p:nvSpPr>
          <p:cNvPr id="5" name="Tijdelijke aanduiding voor tekst 4">
            <a:extLst>
              <a:ext uri="{FF2B5EF4-FFF2-40B4-BE49-F238E27FC236}">
                <a16:creationId xmlns:a16="http://schemas.microsoft.com/office/drawing/2014/main" id="{244FDB48-A7DF-48D8-9AE4-526AA3582423}"/>
              </a:ext>
            </a:extLst>
          </p:cNvPr>
          <p:cNvSpPr>
            <a:spLocks noGrp="1"/>
          </p:cNvSpPr>
          <p:nvPr>
            <p:ph type="body" sz="quarter" idx="37"/>
          </p:nvPr>
        </p:nvSpPr>
        <p:spPr/>
        <p:txBody>
          <a:bodyPr>
            <a:normAutofit lnSpcReduction="10000"/>
          </a:bodyPr>
          <a:lstStyle/>
          <a:p>
            <a:endParaRPr lang="nl-BE"/>
          </a:p>
        </p:txBody>
      </p:sp>
      <p:sp>
        <p:nvSpPr>
          <p:cNvPr id="2" name="Titel 1">
            <a:extLst>
              <a:ext uri="{FF2B5EF4-FFF2-40B4-BE49-F238E27FC236}">
                <a16:creationId xmlns:a16="http://schemas.microsoft.com/office/drawing/2014/main" id="{F01B9C8F-C99C-4591-9849-08E74E129B70}"/>
              </a:ext>
            </a:extLst>
          </p:cNvPr>
          <p:cNvSpPr>
            <a:spLocks noGrp="1"/>
          </p:cNvSpPr>
          <p:nvPr>
            <p:ph type="title"/>
          </p:nvPr>
        </p:nvSpPr>
        <p:spPr/>
        <p:txBody>
          <a:bodyPr/>
          <a:lstStyle/>
          <a:p>
            <a:r>
              <a:rPr lang="nl-BE" dirty="0" err="1"/>
              <a:t>Cotisations</a:t>
            </a:r>
            <a:r>
              <a:rPr lang="nl-BE" dirty="0"/>
              <a:t> </a:t>
            </a:r>
            <a:r>
              <a:rPr lang="nl-BE" dirty="0" err="1"/>
              <a:t>sociales</a:t>
            </a:r>
            <a:endParaRPr lang="LID4096" dirty="0"/>
          </a:p>
        </p:txBody>
      </p:sp>
      <p:sp>
        <p:nvSpPr>
          <p:cNvPr id="7" name="Rectangle: Rounded Corners 9">
            <a:extLst>
              <a:ext uri="{FF2B5EF4-FFF2-40B4-BE49-F238E27FC236}">
                <a16:creationId xmlns:a16="http://schemas.microsoft.com/office/drawing/2014/main" id="{A4404572-7962-4C62-9562-DDFE567B07F5}"/>
              </a:ext>
            </a:extLst>
          </p:cNvPr>
          <p:cNvSpPr/>
          <p:nvPr/>
        </p:nvSpPr>
        <p:spPr>
          <a:xfrm>
            <a:off x="762665" y="4157589"/>
            <a:ext cx="2858563" cy="466940"/>
          </a:xfrm>
          <a:prstGeom prst="roundRect">
            <a:avLst>
              <a:gd name="adj" fmla="val 20656"/>
            </a:avLst>
          </a:prstGeom>
          <a:solidFill>
            <a:schemeClr val="accent1"/>
          </a:solidFill>
        </p:spPr>
        <p:txBody>
          <a:bodyPr wrap="none" lIns="144000" tIns="36000" rIns="144000" bIns="36000" anchor="ctr" anchorCtr="0">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nl-BE" sz="2200" b="1" i="0" u="none" strike="noStrike" kern="1200" cap="none" spc="0" normalizeH="0" baseline="0" noProof="0" dirty="0" err="1">
                <a:ln>
                  <a:noFill/>
                </a:ln>
                <a:solidFill>
                  <a:srgbClr val="FFFFFF"/>
                </a:solidFill>
                <a:effectLst/>
                <a:uLnTx/>
                <a:uFillTx/>
                <a:latin typeface="Arial"/>
                <a:ea typeface="+mn-ea"/>
                <a:cs typeface="+mn-cs"/>
              </a:rPr>
              <a:t>Activité</a:t>
            </a:r>
            <a:r>
              <a:rPr kumimoji="0" lang="nl-BE" sz="2200" b="1" i="0" u="none" strike="noStrike" kern="1200" cap="none" spc="0" normalizeH="0" baseline="0" noProof="0" dirty="0">
                <a:ln>
                  <a:noFill/>
                </a:ln>
                <a:solidFill>
                  <a:srgbClr val="FFFFFF"/>
                </a:solidFill>
                <a:effectLst/>
                <a:uLnTx/>
                <a:uFillTx/>
                <a:latin typeface="Arial"/>
                <a:ea typeface="+mn-ea"/>
                <a:cs typeface="+mn-cs"/>
              </a:rPr>
              <a:t> principale </a:t>
            </a:r>
            <a:endParaRPr kumimoji="0" lang="nl-BE" sz="22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Freeform: Shape 12">
            <a:extLst>
              <a:ext uri="{FF2B5EF4-FFF2-40B4-BE49-F238E27FC236}">
                <a16:creationId xmlns:a16="http://schemas.microsoft.com/office/drawing/2014/main" id="{C1E9D256-E2EE-4BFA-A9D9-0D6CD0995353}"/>
              </a:ext>
            </a:extLst>
          </p:cNvPr>
          <p:cNvSpPr>
            <a:spLocks noChangeAspect="1"/>
          </p:cNvSpPr>
          <p:nvPr/>
        </p:nvSpPr>
        <p:spPr>
          <a:xfrm rot="4774303">
            <a:off x="3406538" y="-6682962"/>
            <a:ext cx="5593327" cy="19521681"/>
          </a:xfrm>
          <a:custGeom>
            <a:avLst/>
            <a:gdLst>
              <a:gd name="connsiteX0" fmla="*/ 0 w 3193567"/>
              <a:gd name="connsiteY0" fmla="*/ 0 h 7959991"/>
              <a:gd name="connsiteX1" fmla="*/ 3193567 w 3193567"/>
              <a:gd name="connsiteY1" fmla="*/ 0 h 7959991"/>
              <a:gd name="connsiteX2" fmla="*/ 3191936 w 3193567"/>
              <a:gd name="connsiteY2" fmla="*/ 26336 h 7959991"/>
              <a:gd name="connsiteX3" fmla="*/ 3168621 w 3193567"/>
              <a:gd name="connsiteY3" fmla="*/ 222898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0" fmla="*/ 0 w 3193567"/>
              <a:gd name="connsiteY0" fmla="*/ 0 h 7959991"/>
              <a:gd name="connsiteX1" fmla="*/ 3193567 w 3193567"/>
              <a:gd name="connsiteY1" fmla="*/ 0 h 7959991"/>
              <a:gd name="connsiteX2" fmla="*/ 3191936 w 3193567"/>
              <a:gd name="connsiteY2" fmla="*/ 26336 h 7959991"/>
              <a:gd name="connsiteX3" fmla="*/ 3168621 w 3193567"/>
              <a:gd name="connsiteY3" fmla="*/ 222898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8" fmla="*/ 91440 w 3193567"/>
              <a:gd name="connsiteY8" fmla="*/ 91440 h 7959991"/>
              <a:gd name="connsiteX0" fmla="*/ 0 w 3193567"/>
              <a:gd name="connsiteY0" fmla="*/ 0 h 7959991"/>
              <a:gd name="connsiteX1" fmla="*/ 3193567 w 3193567"/>
              <a:gd name="connsiteY1" fmla="*/ 0 h 7959991"/>
              <a:gd name="connsiteX2" fmla="*/ 3191936 w 3193567"/>
              <a:gd name="connsiteY2" fmla="*/ 26336 h 7959991"/>
              <a:gd name="connsiteX3" fmla="*/ 3168621 w 3193567"/>
              <a:gd name="connsiteY3" fmla="*/ 222898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0" fmla="*/ 3193567 w 3193567"/>
              <a:gd name="connsiteY0" fmla="*/ 0 h 7959991"/>
              <a:gd name="connsiteX1" fmla="*/ 3191936 w 3193567"/>
              <a:gd name="connsiteY1" fmla="*/ 26336 h 7959991"/>
              <a:gd name="connsiteX2" fmla="*/ 3168621 w 3193567"/>
              <a:gd name="connsiteY2" fmla="*/ 222898 h 7959991"/>
              <a:gd name="connsiteX3" fmla="*/ 1772158 w 3193567"/>
              <a:gd name="connsiteY3" fmla="*/ 2828482 h 7959991"/>
              <a:gd name="connsiteX4" fmla="*/ 1125017 w 3193567"/>
              <a:gd name="connsiteY4" fmla="*/ 6438847 h 7959991"/>
              <a:gd name="connsiteX5" fmla="*/ 133012 w 3193567"/>
              <a:gd name="connsiteY5" fmla="*/ 7843831 h 7959991"/>
              <a:gd name="connsiteX6" fmla="*/ 0 w 3193567"/>
              <a:gd name="connsiteY6" fmla="*/ 7959991 h 7959991"/>
              <a:gd name="connsiteX0" fmla="*/ 3193567 w 3193567"/>
              <a:gd name="connsiteY0" fmla="*/ 0 h 7959991"/>
              <a:gd name="connsiteX1" fmla="*/ 3191936 w 3193567"/>
              <a:gd name="connsiteY1" fmla="*/ 26336 h 7959991"/>
              <a:gd name="connsiteX2" fmla="*/ 3168621 w 3193567"/>
              <a:gd name="connsiteY2" fmla="*/ 222898 h 7959991"/>
              <a:gd name="connsiteX3" fmla="*/ 2678358 w 3193567"/>
              <a:gd name="connsiteY3" fmla="*/ 1334322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0" fmla="*/ 3193567 w 3193567"/>
              <a:gd name="connsiteY0" fmla="*/ 0 h 7959991"/>
              <a:gd name="connsiteX1" fmla="*/ 3168621 w 3193567"/>
              <a:gd name="connsiteY1" fmla="*/ 222898 h 7959991"/>
              <a:gd name="connsiteX2" fmla="*/ 2678358 w 3193567"/>
              <a:gd name="connsiteY2" fmla="*/ 1334322 h 7959991"/>
              <a:gd name="connsiteX3" fmla="*/ 1772158 w 3193567"/>
              <a:gd name="connsiteY3" fmla="*/ 2828482 h 7959991"/>
              <a:gd name="connsiteX4" fmla="*/ 1125017 w 3193567"/>
              <a:gd name="connsiteY4" fmla="*/ 6438847 h 7959991"/>
              <a:gd name="connsiteX5" fmla="*/ 133012 w 3193567"/>
              <a:gd name="connsiteY5" fmla="*/ 7843831 h 7959991"/>
              <a:gd name="connsiteX6" fmla="*/ 0 w 3193567"/>
              <a:gd name="connsiteY6" fmla="*/ 7959991 h 7959991"/>
              <a:gd name="connsiteX0" fmla="*/ 3168621 w 3168621"/>
              <a:gd name="connsiteY0" fmla="*/ 0 h 7737093"/>
              <a:gd name="connsiteX1" fmla="*/ 2678358 w 3168621"/>
              <a:gd name="connsiteY1" fmla="*/ 1111424 h 7737093"/>
              <a:gd name="connsiteX2" fmla="*/ 1772158 w 3168621"/>
              <a:gd name="connsiteY2" fmla="*/ 2605584 h 7737093"/>
              <a:gd name="connsiteX3" fmla="*/ 1125017 w 3168621"/>
              <a:gd name="connsiteY3" fmla="*/ 6215949 h 7737093"/>
              <a:gd name="connsiteX4" fmla="*/ 133012 w 3168621"/>
              <a:gd name="connsiteY4" fmla="*/ 7620933 h 7737093"/>
              <a:gd name="connsiteX5" fmla="*/ 0 w 3168621"/>
              <a:gd name="connsiteY5" fmla="*/ 7737093 h 7737093"/>
              <a:gd name="connsiteX0" fmla="*/ 2678358 w 2678358"/>
              <a:gd name="connsiteY0" fmla="*/ 0 h 6625669"/>
              <a:gd name="connsiteX1" fmla="*/ 1772158 w 2678358"/>
              <a:gd name="connsiteY1" fmla="*/ 1494160 h 6625669"/>
              <a:gd name="connsiteX2" fmla="*/ 1125017 w 2678358"/>
              <a:gd name="connsiteY2" fmla="*/ 5104525 h 6625669"/>
              <a:gd name="connsiteX3" fmla="*/ 133012 w 2678358"/>
              <a:gd name="connsiteY3" fmla="*/ 6509509 h 6625669"/>
              <a:gd name="connsiteX4" fmla="*/ 0 w 2678358"/>
              <a:gd name="connsiteY4" fmla="*/ 6625669 h 6625669"/>
              <a:gd name="connsiteX0" fmla="*/ 2678358 w 2678358"/>
              <a:gd name="connsiteY0" fmla="*/ 0 h 6625669"/>
              <a:gd name="connsiteX1" fmla="*/ 1772158 w 2678358"/>
              <a:gd name="connsiteY1" fmla="*/ 1494160 h 6625669"/>
              <a:gd name="connsiteX2" fmla="*/ 1125017 w 2678358"/>
              <a:gd name="connsiteY2" fmla="*/ 5104525 h 6625669"/>
              <a:gd name="connsiteX3" fmla="*/ 133012 w 2678358"/>
              <a:gd name="connsiteY3" fmla="*/ 6509509 h 6625669"/>
              <a:gd name="connsiteX4" fmla="*/ 0 w 2678358"/>
              <a:gd name="connsiteY4" fmla="*/ 6625669 h 6625669"/>
              <a:gd name="connsiteX0" fmla="*/ 2678358 w 2678358"/>
              <a:gd name="connsiteY0" fmla="*/ 0 h 6625669"/>
              <a:gd name="connsiteX1" fmla="*/ 1835658 w 2678358"/>
              <a:gd name="connsiteY1" fmla="*/ 1505574 h 6625669"/>
              <a:gd name="connsiteX2" fmla="*/ 1125017 w 2678358"/>
              <a:gd name="connsiteY2" fmla="*/ 5104525 h 6625669"/>
              <a:gd name="connsiteX3" fmla="*/ 133012 w 2678358"/>
              <a:gd name="connsiteY3" fmla="*/ 6509509 h 6625669"/>
              <a:gd name="connsiteX4" fmla="*/ 0 w 2678358"/>
              <a:gd name="connsiteY4" fmla="*/ 6625669 h 6625669"/>
              <a:gd name="connsiteX0" fmla="*/ 2678358 w 2678358"/>
              <a:gd name="connsiteY0" fmla="*/ 0 h 6625669"/>
              <a:gd name="connsiteX1" fmla="*/ 1835658 w 2678358"/>
              <a:gd name="connsiteY1" fmla="*/ 1505574 h 6625669"/>
              <a:gd name="connsiteX2" fmla="*/ 1125017 w 2678358"/>
              <a:gd name="connsiteY2" fmla="*/ 5104525 h 6625669"/>
              <a:gd name="connsiteX3" fmla="*/ 133012 w 2678358"/>
              <a:gd name="connsiteY3" fmla="*/ 6509509 h 6625669"/>
              <a:gd name="connsiteX4" fmla="*/ 0 w 2678358"/>
              <a:gd name="connsiteY4" fmla="*/ 6625669 h 662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358" h="6625669">
                <a:moveTo>
                  <a:pt x="2678358" y="0"/>
                </a:moveTo>
                <a:cubicBezTo>
                  <a:pt x="2458314" y="297298"/>
                  <a:pt x="2128834" y="666018"/>
                  <a:pt x="1835658" y="1505574"/>
                </a:cubicBezTo>
                <a:cubicBezTo>
                  <a:pt x="1460997" y="2578475"/>
                  <a:pt x="1601858" y="4065703"/>
                  <a:pt x="1125017" y="5104525"/>
                </a:cubicBezTo>
                <a:cubicBezTo>
                  <a:pt x="886596" y="5623945"/>
                  <a:pt x="550250" y="6122076"/>
                  <a:pt x="133012" y="6509509"/>
                </a:cubicBezTo>
                <a:lnTo>
                  <a:pt x="0" y="6625669"/>
                </a:lnTo>
              </a:path>
            </a:pathLst>
          </a:custGeom>
          <a:noFill/>
          <a:ln w="889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Rounded Corners 9">
            <a:extLst>
              <a:ext uri="{FF2B5EF4-FFF2-40B4-BE49-F238E27FC236}">
                <a16:creationId xmlns:a16="http://schemas.microsoft.com/office/drawing/2014/main" id="{8164F351-119B-4D88-83D9-3AF7DD5EE46E}"/>
              </a:ext>
            </a:extLst>
          </p:cNvPr>
          <p:cNvSpPr/>
          <p:nvPr/>
        </p:nvSpPr>
        <p:spPr>
          <a:xfrm>
            <a:off x="762665" y="1651018"/>
            <a:ext cx="3669828" cy="466940"/>
          </a:xfrm>
          <a:prstGeom prst="roundRect">
            <a:avLst>
              <a:gd name="adj" fmla="val 20656"/>
            </a:avLst>
          </a:prstGeom>
          <a:solidFill>
            <a:schemeClr val="accent1"/>
          </a:solidFill>
        </p:spPr>
        <p:txBody>
          <a:bodyPr wrap="none" lIns="144000" tIns="36000" rIns="144000" bIns="36000" anchor="ctr" anchorCtr="0">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nl-BE" sz="2200" b="1" i="0" u="none" strike="noStrike" kern="1200" cap="none" spc="0" normalizeH="0" baseline="0" noProof="0" dirty="0" err="1">
                <a:ln>
                  <a:noFill/>
                </a:ln>
                <a:solidFill>
                  <a:srgbClr val="FFFFFF"/>
                </a:solidFill>
                <a:effectLst/>
                <a:uLnTx/>
                <a:uFillTx/>
                <a:latin typeface="Arial"/>
                <a:ea typeface="+mn-ea"/>
                <a:cs typeface="+mn-cs"/>
              </a:rPr>
              <a:t>Activité</a:t>
            </a:r>
            <a:r>
              <a:rPr kumimoji="0" lang="nl-BE" sz="2200" b="1" i="0" u="none" strike="noStrike" kern="1200" cap="none" spc="0" normalizeH="0" baseline="0" noProof="0" dirty="0">
                <a:ln>
                  <a:noFill/>
                </a:ln>
                <a:solidFill>
                  <a:srgbClr val="FFFFFF"/>
                </a:solidFill>
                <a:effectLst/>
                <a:uLnTx/>
                <a:uFillTx/>
                <a:latin typeface="Arial"/>
                <a:ea typeface="+mn-ea"/>
                <a:cs typeface="+mn-cs"/>
              </a:rPr>
              <a:t> complémentaire</a:t>
            </a:r>
            <a:endParaRPr kumimoji="0" lang="nl-BE" sz="22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1" name="Group 22">
            <a:extLst>
              <a:ext uri="{FF2B5EF4-FFF2-40B4-BE49-F238E27FC236}">
                <a16:creationId xmlns:a16="http://schemas.microsoft.com/office/drawing/2014/main" id="{B9E723BB-80B9-44A9-8E6B-946C7AC27640}"/>
              </a:ext>
            </a:extLst>
          </p:cNvPr>
          <p:cNvGrpSpPr/>
          <p:nvPr/>
        </p:nvGrpSpPr>
        <p:grpSpPr>
          <a:xfrm>
            <a:off x="8979709" y="3446682"/>
            <a:ext cx="3134054" cy="1888753"/>
            <a:chOff x="1503041" y="4143402"/>
            <a:chExt cx="3134054" cy="1888753"/>
          </a:xfrm>
        </p:grpSpPr>
        <p:pic>
          <p:nvPicPr>
            <p:cNvPr id="12" name="Graphic 11">
              <a:extLst>
                <a:ext uri="{FF2B5EF4-FFF2-40B4-BE49-F238E27FC236}">
                  <a16:creationId xmlns:a16="http://schemas.microsoft.com/office/drawing/2014/main" id="{78B3EEDA-0830-4E1B-A998-6124388D22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330081">
              <a:off x="2074684" y="3585299"/>
              <a:ext cx="1875213" cy="3018499"/>
            </a:xfrm>
            <a:prstGeom prst="rect">
              <a:avLst/>
            </a:prstGeom>
          </p:spPr>
        </p:pic>
        <p:grpSp>
          <p:nvGrpSpPr>
            <p:cNvPr id="13" name="Group 24">
              <a:extLst>
                <a:ext uri="{FF2B5EF4-FFF2-40B4-BE49-F238E27FC236}">
                  <a16:creationId xmlns:a16="http://schemas.microsoft.com/office/drawing/2014/main" id="{01940AF3-F9F5-40A6-9A28-635EEE7C8064}"/>
                </a:ext>
              </a:extLst>
            </p:cNvPr>
            <p:cNvGrpSpPr/>
            <p:nvPr/>
          </p:nvGrpSpPr>
          <p:grpSpPr>
            <a:xfrm>
              <a:off x="1516544" y="4143402"/>
              <a:ext cx="456591" cy="456591"/>
              <a:chOff x="1691011" y="4405444"/>
              <a:chExt cx="456591" cy="456591"/>
            </a:xfrm>
          </p:grpSpPr>
          <p:sp>
            <p:nvSpPr>
              <p:cNvPr id="16" name="Oval 27">
                <a:extLst>
                  <a:ext uri="{FF2B5EF4-FFF2-40B4-BE49-F238E27FC236}">
                    <a16:creationId xmlns:a16="http://schemas.microsoft.com/office/drawing/2014/main" id="{AA3AABFC-2C0C-4716-BFC0-3F52D66A6F3D}"/>
                  </a:ext>
                </a:extLst>
              </p:cNvPr>
              <p:cNvSpPr/>
              <p:nvPr/>
            </p:nvSpPr>
            <p:spPr>
              <a:xfrm>
                <a:off x="1691011" y="4405444"/>
                <a:ext cx="456591" cy="4565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7" name="Graphic 16">
                <a:extLst>
                  <a:ext uri="{FF2B5EF4-FFF2-40B4-BE49-F238E27FC236}">
                    <a16:creationId xmlns:a16="http://schemas.microsoft.com/office/drawing/2014/main" id="{5D76FAB9-6298-41D3-B205-462DD9DF813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66254" y="4506091"/>
                <a:ext cx="306107" cy="268641"/>
              </a:xfrm>
              <a:prstGeom prst="rect">
                <a:avLst/>
              </a:prstGeom>
            </p:spPr>
          </p:pic>
        </p:grpSp>
        <p:sp>
          <p:nvSpPr>
            <p:cNvPr id="14" name="Titel 1">
              <a:extLst>
                <a:ext uri="{FF2B5EF4-FFF2-40B4-BE49-F238E27FC236}">
                  <a16:creationId xmlns:a16="http://schemas.microsoft.com/office/drawing/2014/main" id="{7D6CAEBE-E48B-494D-B5C8-E00E407A93ED}"/>
                </a:ext>
              </a:extLst>
            </p:cNvPr>
            <p:cNvSpPr txBox="1">
              <a:spLocks/>
            </p:cNvSpPr>
            <p:nvPr/>
          </p:nvSpPr>
          <p:spPr>
            <a:xfrm>
              <a:off x="1744841" y="4660175"/>
              <a:ext cx="2892254" cy="873765"/>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fr-FR" sz="1400" b="0" i="0" u="none" strike="noStrike" kern="1200" cap="none" spc="0" normalizeH="0" baseline="0" noProof="0" dirty="0">
                  <a:ln>
                    <a:noFill/>
                  </a:ln>
                  <a:solidFill>
                    <a:srgbClr val="131313"/>
                  </a:solidFill>
                  <a:effectLst/>
                  <a:uLnTx/>
                  <a:uFillTx/>
                  <a:latin typeface="Arial"/>
                  <a:ea typeface="+mj-ea"/>
                  <a:cs typeface="+mj-cs"/>
                </a:rPr>
                <a:t>PLCI sociale via Liantis : </a:t>
              </a:r>
              <a:br>
                <a:rPr kumimoji="0" lang="fr-FR" sz="1400" b="0" i="0" u="none" strike="noStrike" kern="1200" cap="none" spc="0" normalizeH="0" baseline="0" noProof="0" dirty="0">
                  <a:ln>
                    <a:noFill/>
                  </a:ln>
                  <a:solidFill>
                    <a:srgbClr val="131313"/>
                  </a:solidFill>
                  <a:effectLst/>
                  <a:uLnTx/>
                  <a:uFillTx/>
                  <a:latin typeface="Arial"/>
                  <a:ea typeface="+mj-ea"/>
                  <a:cs typeface="+mj-cs"/>
                </a:rPr>
              </a:br>
              <a:r>
                <a:rPr kumimoji="0" lang="fr-FR" sz="1400" b="0" i="0" u="none" strike="noStrike" kern="1200" cap="none" spc="0" normalizeH="0" baseline="0" noProof="0" dirty="0">
                  <a:ln>
                    <a:noFill/>
                  </a:ln>
                  <a:solidFill>
                    <a:srgbClr val="131313"/>
                  </a:solidFill>
                  <a:effectLst/>
                  <a:uLnTx/>
                  <a:uFillTx/>
                  <a:latin typeface="Arial"/>
                  <a:ea typeface="+mj-ea"/>
                  <a:cs typeface="+mj-cs"/>
                </a:rPr>
                <a:t>sécurité et optimisation fiscale </a:t>
              </a:r>
              <a:br>
                <a:rPr kumimoji="0" lang="fr-FR" sz="1400" b="0" i="0" u="none" strike="noStrike" kern="1200" cap="none" spc="0" normalizeH="0" baseline="0" noProof="0" dirty="0">
                  <a:ln>
                    <a:noFill/>
                  </a:ln>
                  <a:solidFill>
                    <a:srgbClr val="131313"/>
                  </a:solidFill>
                  <a:effectLst/>
                  <a:uLnTx/>
                  <a:uFillTx/>
                  <a:latin typeface="Arial"/>
                  <a:ea typeface="+mj-ea"/>
                  <a:cs typeface="+mj-cs"/>
                </a:rPr>
              </a:br>
              <a:r>
                <a:rPr kumimoji="0" lang="fr-FR" sz="1400" b="0" i="0" u="none" strike="noStrike" kern="1200" cap="none" spc="0" normalizeH="0" baseline="0" noProof="0" dirty="0">
                  <a:ln>
                    <a:noFill/>
                  </a:ln>
                  <a:solidFill>
                    <a:srgbClr val="131313"/>
                  </a:solidFill>
                  <a:effectLst/>
                  <a:uLnTx/>
                  <a:uFillTx/>
                  <a:latin typeface="Arial"/>
                  <a:ea typeface="+mj-ea"/>
                  <a:cs typeface="+mj-cs"/>
                </a:rPr>
                <a:t>en une seule solution</a:t>
              </a:r>
              <a:endParaRPr kumimoji="0" lang="nl-BE" sz="1400" b="0" i="0" u="none" strike="noStrike" kern="1200" cap="none" spc="0" normalizeH="0" baseline="0" noProof="0" dirty="0">
                <a:ln>
                  <a:noFill/>
                </a:ln>
                <a:solidFill>
                  <a:srgbClr val="131313"/>
                </a:solidFill>
                <a:effectLst/>
                <a:uLnTx/>
                <a:uFillTx/>
                <a:latin typeface="Arial"/>
                <a:ea typeface="+mj-ea"/>
                <a:cs typeface="+mj-cs"/>
              </a:endParaRPr>
            </a:p>
          </p:txBody>
        </p:sp>
        <p:sp>
          <p:nvSpPr>
            <p:cNvPr id="15" name="Titel 1">
              <a:extLst>
                <a:ext uri="{FF2B5EF4-FFF2-40B4-BE49-F238E27FC236}">
                  <a16:creationId xmlns:a16="http://schemas.microsoft.com/office/drawing/2014/main" id="{DC227C3E-9301-4EEB-A35A-0C6F5CE40FDC}"/>
                </a:ext>
              </a:extLst>
            </p:cNvPr>
            <p:cNvSpPr txBox="1">
              <a:spLocks/>
            </p:cNvSpPr>
            <p:nvPr/>
          </p:nvSpPr>
          <p:spPr>
            <a:xfrm>
              <a:off x="1591787" y="4318378"/>
              <a:ext cx="1761912" cy="33855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sz="1600" b="0" i="0" u="none" strike="noStrike" kern="1200" cap="none" spc="0" normalizeH="0" baseline="0" noProof="0" dirty="0" err="1">
                  <a:ln>
                    <a:noFill/>
                  </a:ln>
                  <a:solidFill>
                    <a:srgbClr val="7842A4"/>
                  </a:solidFill>
                  <a:effectLst/>
                  <a:uLnTx/>
                  <a:uFillTx/>
                  <a:latin typeface="+mn-lt"/>
                  <a:ea typeface="+mj-ea"/>
                  <a:cs typeface="Poppins" panose="00000500000000000000" pitchFamily="2" charset="0"/>
                </a:rPr>
                <a:t>Conseil</a:t>
              </a:r>
              <a:endParaRPr kumimoji="0" lang="nl-BE" sz="1600" b="0" i="0" u="none" strike="noStrike" kern="1200" cap="none" spc="0" normalizeH="0" baseline="0" noProof="0" dirty="0">
                <a:ln>
                  <a:noFill/>
                </a:ln>
                <a:solidFill>
                  <a:srgbClr val="7842A4"/>
                </a:solidFill>
                <a:effectLst/>
                <a:uLnTx/>
                <a:uFillTx/>
                <a:latin typeface="+mn-lt"/>
                <a:ea typeface="+mj-ea"/>
                <a:cs typeface="Poppins" panose="00000500000000000000" pitchFamily="2" charset="0"/>
              </a:endParaRPr>
            </a:p>
          </p:txBody>
        </p:sp>
      </p:grpSp>
      <p:pic>
        <p:nvPicPr>
          <p:cNvPr id="19" name="Graphic 18">
            <a:extLst>
              <a:ext uri="{FF2B5EF4-FFF2-40B4-BE49-F238E27FC236}">
                <a16:creationId xmlns:a16="http://schemas.microsoft.com/office/drawing/2014/main" id="{6282046E-5CBB-4CBD-867E-D6B7041526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197518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E9ADC3F4-0632-4C63-920D-87D6A5C9C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709422" flipH="1">
            <a:off x="-1321305" y="-341021"/>
            <a:ext cx="7100556" cy="9805520"/>
          </a:xfrm>
          <a:prstGeom prst="rect">
            <a:avLst/>
          </a:prstGeom>
        </p:spPr>
      </p:pic>
      <p:pic>
        <p:nvPicPr>
          <p:cNvPr id="21" name="Picture 47" descr="A picture containing monitor, sitting, lit, dark&#10;&#10;Description automatically generated">
            <a:extLst>
              <a:ext uri="{FF2B5EF4-FFF2-40B4-BE49-F238E27FC236}">
                <a16:creationId xmlns:a16="http://schemas.microsoft.com/office/drawing/2014/main" id="{F93D927B-D197-4715-B508-7B5146D6E1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13406" y="690598"/>
            <a:ext cx="9660890" cy="6167402"/>
          </a:xfrm>
          <a:prstGeom prst="rect">
            <a:avLst/>
          </a:prstGeom>
        </p:spPr>
      </p:pic>
      <p:sp>
        <p:nvSpPr>
          <p:cNvPr id="45" name="Titel 1">
            <a:extLst>
              <a:ext uri="{FF2B5EF4-FFF2-40B4-BE49-F238E27FC236}">
                <a16:creationId xmlns:a16="http://schemas.microsoft.com/office/drawing/2014/main" id="{8251BC0F-65F3-4DCC-AD41-9ACC94FC2C7A}"/>
              </a:ext>
            </a:extLst>
          </p:cNvPr>
          <p:cNvSpPr txBox="1">
            <a:spLocks/>
          </p:cNvSpPr>
          <p:nvPr/>
        </p:nvSpPr>
        <p:spPr>
          <a:xfrm>
            <a:off x="455107" y="2898875"/>
            <a:ext cx="2815036" cy="1015663"/>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2000" b="1" i="0" u="none" strike="noStrike" kern="1200" cap="none" spc="0" normalizeH="0" baseline="0" noProof="0">
                <a:ln>
                  <a:noFill/>
                </a:ln>
                <a:solidFill>
                  <a:srgbClr val="7843A5"/>
                </a:solidFill>
                <a:effectLst/>
                <a:uLnTx/>
                <a:uFillTx/>
                <a:latin typeface="Poppins" panose="00000500000000000000" pitchFamily="2" charset="0"/>
                <a:ea typeface="+mj-ea"/>
                <a:cs typeface="Poppins" panose="00000500000000000000" pitchFamily="2" charset="0"/>
              </a:rPr>
              <a:t>Combien de cotisations sociales dois-je payer ?</a:t>
            </a:r>
          </a:p>
        </p:txBody>
      </p:sp>
      <p:pic>
        <p:nvPicPr>
          <p:cNvPr id="6" name="Graphic 5">
            <a:extLst>
              <a:ext uri="{FF2B5EF4-FFF2-40B4-BE49-F238E27FC236}">
                <a16:creationId xmlns:a16="http://schemas.microsoft.com/office/drawing/2014/main" id="{3A2FC996-706B-4B6F-B4E2-37B61A8172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33583" y="6381424"/>
            <a:ext cx="558379" cy="217422"/>
          </a:xfrm>
          <a:prstGeom prst="rect">
            <a:avLst/>
          </a:prstGeom>
        </p:spPr>
      </p:pic>
      <p:pic>
        <p:nvPicPr>
          <p:cNvPr id="2" name="Afbeelding 1">
            <a:hlinkClick r:id="rId8"/>
            <a:extLst>
              <a:ext uri="{FF2B5EF4-FFF2-40B4-BE49-F238E27FC236}">
                <a16:creationId xmlns:a16="http://schemas.microsoft.com/office/drawing/2014/main" id="{9948BD6A-6301-4BB2-97D2-F16AEE77E8FB}"/>
              </a:ext>
            </a:extLst>
          </p:cNvPr>
          <p:cNvPicPr>
            <a:picLocks noChangeAspect="1"/>
          </p:cNvPicPr>
          <p:nvPr/>
        </p:nvPicPr>
        <p:blipFill>
          <a:blip r:embed="rId9"/>
          <a:stretch>
            <a:fillRect/>
          </a:stretch>
        </p:blipFill>
        <p:spPr>
          <a:xfrm>
            <a:off x="4017341" y="1269866"/>
            <a:ext cx="6712089" cy="4318267"/>
          </a:xfrm>
          <a:prstGeom prst="rect">
            <a:avLst/>
          </a:prstGeom>
        </p:spPr>
      </p:pic>
    </p:spTree>
    <p:extLst>
      <p:ext uri="{BB962C8B-B14F-4D97-AF65-F5344CB8AC3E}">
        <p14:creationId xmlns:p14="http://schemas.microsoft.com/office/powerpoint/2010/main" val="124999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439C8491-8C13-4A31-A742-335466A552DE}"/>
              </a:ext>
            </a:extLst>
          </p:cNvPr>
          <p:cNvSpPr txBox="1">
            <a:spLocks/>
          </p:cNvSpPr>
          <p:nvPr/>
        </p:nvSpPr>
        <p:spPr>
          <a:xfrm>
            <a:off x="6263845" y="411587"/>
            <a:ext cx="5282847" cy="1582420"/>
          </a:xfrm>
          <a:prstGeom prst="rect">
            <a:avLst/>
          </a:prstGeom>
          <a:ln w="22225">
            <a:noFill/>
          </a:ln>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5000" b="1" dirty="0">
                <a:solidFill>
                  <a:schemeClr val="accent1"/>
                </a:solidFill>
                <a:latin typeface="+mn-lt"/>
                <a:cs typeface="Poppins" panose="00000500000000000000" pitchFamily="2" charset="0"/>
              </a:rPr>
              <a:t>Intégré</a:t>
            </a:r>
          </a:p>
        </p:txBody>
      </p:sp>
      <p:sp>
        <p:nvSpPr>
          <p:cNvPr id="7" name="Titel 1">
            <a:extLst>
              <a:ext uri="{FF2B5EF4-FFF2-40B4-BE49-F238E27FC236}">
                <a16:creationId xmlns:a16="http://schemas.microsoft.com/office/drawing/2014/main" id="{B31D268A-A471-43FD-8CEB-FFEA4F590123}"/>
              </a:ext>
            </a:extLst>
          </p:cNvPr>
          <p:cNvSpPr txBox="1">
            <a:spLocks/>
          </p:cNvSpPr>
          <p:nvPr/>
        </p:nvSpPr>
        <p:spPr>
          <a:xfrm>
            <a:off x="6342851" y="1541204"/>
            <a:ext cx="6083609" cy="1384995"/>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fr-BE" sz="2800" dirty="0">
                <a:solidFill>
                  <a:schemeClr val="accent1"/>
                </a:solidFill>
                <a:latin typeface="+mn-lt"/>
                <a:cs typeface="Poppins" panose="00000500000000000000" pitchFamily="2" charset="0"/>
              </a:rPr>
              <a:t>Solutions combinées </a:t>
            </a:r>
            <a:br>
              <a:rPr lang="fr-BE" sz="2800" dirty="0">
                <a:solidFill>
                  <a:schemeClr val="accent1"/>
                </a:solidFill>
                <a:latin typeface="+mn-lt"/>
                <a:cs typeface="Poppins" panose="00000500000000000000" pitchFamily="2" charset="0"/>
              </a:rPr>
            </a:br>
            <a:r>
              <a:rPr lang="fr-BE" sz="2800" dirty="0">
                <a:solidFill>
                  <a:schemeClr val="accent1"/>
                </a:solidFill>
                <a:latin typeface="+mn-lt"/>
                <a:cs typeface="Poppins" panose="00000500000000000000" pitchFamily="2" charset="0"/>
              </a:rPr>
              <a:t>pour tous les aspects de </a:t>
            </a:r>
            <a:br>
              <a:rPr lang="fr-BE" sz="2800" dirty="0">
                <a:solidFill>
                  <a:schemeClr val="accent1"/>
                </a:solidFill>
                <a:latin typeface="+mn-lt"/>
                <a:cs typeface="Poppins" panose="00000500000000000000" pitchFamily="2" charset="0"/>
              </a:rPr>
            </a:br>
            <a:r>
              <a:rPr lang="fr-BE" sz="2800" dirty="0">
                <a:solidFill>
                  <a:schemeClr val="accent1"/>
                </a:solidFill>
                <a:latin typeface="+mn-lt"/>
                <a:cs typeface="Poppins" panose="00000500000000000000" pitchFamily="2" charset="0"/>
              </a:rPr>
              <a:t>votre </a:t>
            </a:r>
            <a:r>
              <a:rPr lang="fr-BE" sz="2800" b="1" dirty="0">
                <a:solidFill>
                  <a:schemeClr val="accent1"/>
                </a:solidFill>
                <a:latin typeface="+mn-lt"/>
                <a:cs typeface="Poppins" panose="00000500000000000000" pitchFamily="2" charset="0"/>
              </a:rPr>
              <a:t>gestion du personnel</a:t>
            </a:r>
          </a:p>
        </p:txBody>
      </p:sp>
      <p:sp>
        <p:nvSpPr>
          <p:cNvPr id="11" name="Graphic 9">
            <a:extLst>
              <a:ext uri="{FF2B5EF4-FFF2-40B4-BE49-F238E27FC236}">
                <a16:creationId xmlns:a16="http://schemas.microsoft.com/office/drawing/2014/main" id="{913DFFE3-DC03-4115-B411-643C42F8B773}"/>
              </a:ext>
            </a:extLst>
          </p:cNvPr>
          <p:cNvSpPr/>
          <p:nvPr/>
        </p:nvSpPr>
        <p:spPr>
          <a:xfrm rot="681606" flipV="1">
            <a:off x="-1358930" y="1324217"/>
            <a:ext cx="7383279" cy="7076843"/>
          </a:xfrm>
          <a:custGeom>
            <a:avLst/>
            <a:gdLst>
              <a:gd name="connsiteX0" fmla="*/ 3702415 w 5276567"/>
              <a:gd name="connsiteY0" fmla="*/ 185867 h 6804069"/>
              <a:gd name="connsiteX1" fmla="*/ 4013909 w 5276567"/>
              <a:gd name="connsiteY1" fmla="*/ 1568059 h 6804069"/>
              <a:gd name="connsiteX2" fmla="*/ 5042370 w 5276567"/>
              <a:gd name="connsiteY2" fmla="*/ 2781305 h 6804069"/>
              <a:gd name="connsiteX3" fmla="*/ 5033923 w 5276567"/>
              <a:gd name="connsiteY3" fmla="*/ 4143435 h 6804069"/>
              <a:gd name="connsiteX4" fmla="*/ 3254707 w 5276567"/>
              <a:gd name="connsiteY4" fmla="*/ 6234145 h 6804069"/>
              <a:gd name="connsiteX5" fmla="*/ 913745 w 5276567"/>
              <a:gd name="connsiteY5" fmla="*/ 6434769 h 6804069"/>
              <a:gd name="connsiteX6" fmla="*/ 72181 w 5276567"/>
              <a:gd name="connsiteY6" fmla="*/ 3249075 h 6804069"/>
              <a:gd name="connsiteX7" fmla="*/ 2054132 w 5276567"/>
              <a:gd name="connsiteY7" fmla="*/ 382267 h 6804069"/>
              <a:gd name="connsiteX8" fmla="*/ 3702415 w 5276567"/>
              <a:gd name="connsiteY8" fmla="*/ 185867 h 680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6567" h="6804069">
                <a:moveTo>
                  <a:pt x="3702415" y="185867"/>
                </a:moveTo>
                <a:cubicBezTo>
                  <a:pt x="4151179" y="647302"/>
                  <a:pt x="3780552" y="1071779"/>
                  <a:pt x="4013909" y="1568059"/>
                </a:cubicBezTo>
                <a:cubicBezTo>
                  <a:pt x="4215589" y="2072786"/>
                  <a:pt x="4792119" y="2455027"/>
                  <a:pt x="5042370" y="2781305"/>
                </a:cubicBezTo>
                <a:cubicBezTo>
                  <a:pt x="5304237" y="3129757"/>
                  <a:pt x="5404549" y="3583800"/>
                  <a:pt x="5033923" y="4143435"/>
                </a:cubicBezTo>
                <a:cubicBezTo>
                  <a:pt x="4670688" y="4669280"/>
                  <a:pt x="4017077" y="5525627"/>
                  <a:pt x="3254707" y="6234145"/>
                </a:cubicBezTo>
                <a:cubicBezTo>
                  <a:pt x="2499728" y="6935272"/>
                  <a:pt x="1535678" y="6974341"/>
                  <a:pt x="913745" y="6434769"/>
                </a:cubicBezTo>
                <a:cubicBezTo>
                  <a:pt x="304482" y="5938489"/>
                  <a:pt x="-190742" y="4629155"/>
                  <a:pt x="72181" y="3249075"/>
                </a:cubicBezTo>
                <a:cubicBezTo>
                  <a:pt x="294979" y="1844709"/>
                  <a:pt x="1253749" y="850037"/>
                  <a:pt x="2054132" y="382267"/>
                </a:cubicBezTo>
                <a:cubicBezTo>
                  <a:pt x="2883025" y="-102397"/>
                  <a:pt x="3485952" y="-77055"/>
                  <a:pt x="3702415" y="185867"/>
                </a:cubicBezTo>
              </a:path>
            </a:pathLst>
          </a:custGeom>
          <a:blipFill dpi="0" rotWithShape="0">
            <a:blip r:embed="rId3"/>
            <a:srcRect/>
            <a:stretch>
              <a:fillRect t="-3000" b="14693"/>
            </a:stretch>
          </a:blipFill>
          <a:ln w="76200" cap="flat">
            <a:solidFill>
              <a:schemeClr val="accent1"/>
            </a:solidFill>
            <a:prstDash val="solid"/>
            <a:miter/>
          </a:ln>
        </p:spPr>
        <p:txBody>
          <a:bodyPr rtlCol="0" anchor="ctr"/>
          <a:lstStyle/>
          <a:p>
            <a:endParaRPr lang="en-US" dirty="0"/>
          </a:p>
        </p:txBody>
      </p:sp>
      <p:grpSp>
        <p:nvGrpSpPr>
          <p:cNvPr id="30" name="Group 5">
            <a:extLst>
              <a:ext uri="{FF2B5EF4-FFF2-40B4-BE49-F238E27FC236}">
                <a16:creationId xmlns:a16="http://schemas.microsoft.com/office/drawing/2014/main" id="{1A02003A-0648-4E3D-8C3B-DEB58121F842}"/>
              </a:ext>
            </a:extLst>
          </p:cNvPr>
          <p:cNvGrpSpPr>
            <a:grpSpLocks noChangeAspect="1"/>
          </p:cNvGrpSpPr>
          <p:nvPr/>
        </p:nvGrpSpPr>
        <p:grpSpPr>
          <a:xfrm>
            <a:off x="6489251" y="3101241"/>
            <a:ext cx="3903361" cy="450000"/>
            <a:chOff x="6164241" y="1098964"/>
            <a:chExt cx="7806722" cy="900000"/>
          </a:xfrm>
        </p:grpSpPr>
        <p:sp>
          <p:nvSpPr>
            <p:cNvPr id="31" name="Rectangle 1">
              <a:extLst>
                <a:ext uri="{FF2B5EF4-FFF2-40B4-BE49-F238E27FC236}">
                  <a16:creationId xmlns:a16="http://schemas.microsoft.com/office/drawing/2014/main" id="{004AB33C-B07B-4125-8A00-1B95CB96AF4A}"/>
                </a:ext>
              </a:extLst>
            </p:cNvPr>
            <p:cNvSpPr/>
            <p:nvPr/>
          </p:nvSpPr>
          <p:spPr>
            <a:xfrm>
              <a:off x="6164241" y="1098964"/>
              <a:ext cx="7806722" cy="900000"/>
            </a:xfrm>
            <a:prstGeom prst="roundRect">
              <a:avLst>
                <a:gd name="adj" fmla="val 13993"/>
              </a:avLst>
            </a:prstGeom>
            <a:solidFill>
              <a:srgbClr val="BBBDBE">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32" name="Titel 1">
              <a:extLst>
                <a:ext uri="{FF2B5EF4-FFF2-40B4-BE49-F238E27FC236}">
                  <a16:creationId xmlns:a16="http://schemas.microsoft.com/office/drawing/2014/main" id="{E42BA646-61E0-4371-811A-F1A186E4F9CB}"/>
                </a:ext>
              </a:extLst>
            </p:cNvPr>
            <p:cNvSpPr txBox="1">
              <a:spLocks/>
            </p:cNvSpPr>
            <p:nvPr/>
          </p:nvSpPr>
          <p:spPr>
            <a:xfrm>
              <a:off x="7325893" y="1148854"/>
              <a:ext cx="3334522" cy="800220"/>
            </a:xfrm>
            <a:prstGeom prst="rect">
              <a:avLst/>
            </a:prstGeom>
            <a:noFill/>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2000" b="0" i="0" u="none" strike="noStrike" cap="none" normalizeH="0" baseline="0" noProof="0" dirty="0">
                  <a:ln>
                    <a:noFill/>
                  </a:ln>
                  <a:solidFill>
                    <a:prstClr val="black"/>
                  </a:solidFill>
                  <a:uLnTx/>
                  <a:uFillTx/>
                  <a:latin typeface="Arial"/>
                  <a:ea typeface="+mj-ea"/>
                  <a:cs typeface="+mj-cs"/>
                </a:rPr>
                <a:t>Informations</a:t>
              </a:r>
            </a:p>
          </p:txBody>
        </p:sp>
        <p:pic>
          <p:nvPicPr>
            <p:cNvPr id="33" name="Graphic 32">
              <a:extLst>
                <a:ext uri="{FF2B5EF4-FFF2-40B4-BE49-F238E27FC236}">
                  <a16:creationId xmlns:a16="http://schemas.microsoft.com/office/drawing/2014/main" id="{3686EB2F-B3A2-4062-BF71-380BCF75CAA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497032" y="1249288"/>
              <a:ext cx="599352" cy="599352"/>
            </a:xfrm>
            <a:prstGeom prst="rect">
              <a:avLst/>
            </a:prstGeom>
          </p:spPr>
        </p:pic>
      </p:grpSp>
      <p:grpSp>
        <p:nvGrpSpPr>
          <p:cNvPr id="34" name="Group 6">
            <a:extLst>
              <a:ext uri="{FF2B5EF4-FFF2-40B4-BE49-F238E27FC236}">
                <a16:creationId xmlns:a16="http://schemas.microsoft.com/office/drawing/2014/main" id="{28E9E517-D0A5-48DC-ABB6-FC07F8C2AD4C}"/>
              </a:ext>
            </a:extLst>
          </p:cNvPr>
          <p:cNvGrpSpPr>
            <a:grpSpLocks noChangeAspect="1"/>
          </p:cNvGrpSpPr>
          <p:nvPr/>
        </p:nvGrpSpPr>
        <p:grpSpPr>
          <a:xfrm>
            <a:off x="6474494" y="3804200"/>
            <a:ext cx="3966644" cy="450000"/>
            <a:chOff x="6164241" y="2121584"/>
            <a:chExt cx="7933288" cy="900000"/>
          </a:xfrm>
        </p:grpSpPr>
        <p:sp>
          <p:nvSpPr>
            <p:cNvPr id="35" name="Rectangle 36">
              <a:extLst>
                <a:ext uri="{FF2B5EF4-FFF2-40B4-BE49-F238E27FC236}">
                  <a16:creationId xmlns:a16="http://schemas.microsoft.com/office/drawing/2014/main" id="{14285DE0-29C6-4B57-8F9B-AEF33D94D5E1}"/>
                </a:ext>
              </a:extLst>
            </p:cNvPr>
            <p:cNvSpPr/>
            <p:nvPr/>
          </p:nvSpPr>
          <p:spPr>
            <a:xfrm>
              <a:off x="6164241" y="2121584"/>
              <a:ext cx="7836234" cy="900000"/>
            </a:xfrm>
            <a:prstGeom prst="roundRect">
              <a:avLst/>
            </a:prstGeom>
            <a:solidFill>
              <a:srgbClr val="BBBDBE">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36" name="Titel 1">
              <a:extLst>
                <a:ext uri="{FF2B5EF4-FFF2-40B4-BE49-F238E27FC236}">
                  <a16:creationId xmlns:a16="http://schemas.microsoft.com/office/drawing/2014/main" id="{A8E7ACAF-A3DA-42E7-B0DE-9BA6B0E8AF6B}"/>
                </a:ext>
              </a:extLst>
            </p:cNvPr>
            <p:cNvSpPr txBox="1">
              <a:spLocks/>
            </p:cNvSpPr>
            <p:nvPr/>
          </p:nvSpPr>
          <p:spPr>
            <a:xfrm>
              <a:off x="7282327" y="2187382"/>
              <a:ext cx="6815202" cy="738664"/>
            </a:xfrm>
            <a:prstGeom prst="rect">
              <a:avLst/>
            </a:prstGeom>
            <a:noFill/>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1800" b="0" i="0" u="none" strike="noStrike" cap="none" normalizeH="0" baseline="0" noProof="0">
                  <a:ln>
                    <a:noFill/>
                  </a:ln>
                  <a:solidFill>
                    <a:prstClr val="black"/>
                  </a:solidFill>
                  <a:uLnTx/>
                  <a:uFillTx/>
                  <a:latin typeface="Arial"/>
                  <a:ea typeface="+mj-ea"/>
                  <a:cs typeface="+mj-cs"/>
                </a:rPr>
                <a:t>Soutien administratif</a:t>
              </a:r>
            </a:p>
          </p:txBody>
        </p:sp>
        <p:pic>
          <p:nvPicPr>
            <p:cNvPr id="37" name="Graphic 36">
              <a:extLst>
                <a:ext uri="{FF2B5EF4-FFF2-40B4-BE49-F238E27FC236}">
                  <a16:creationId xmlns:a16="http://schemas.microsoft.com/office/drawing/2014/main" id="{4F5EAD19-C24F-4C2E-B3BB-B096B3A006F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17218" y="2332803"/>
              <a:ext cx="558980" cy="514367"/>
            </a:xfrm>
            <a:prstGeom prst="rect">
              <a:avLst/>
            </a:prstGeom>
          </p:spPr>
        </p:pic>
      </p:grpSp>
      <p:grpSp>
        <p:nvGrpSpPr>
          <p:cNvPr id="38" name="Group 10">
            <a:extLst>
              <a:ext uri="{FF2B5EF4-FFF2-40B4-BE49-F238E27FC236}">
                <a16:creationId xmlns:a16="http://schemas.microsoft.com/office/drawing/2014/main" id="{8038DEF0-421A-4C72-96AA-C5678F258993}"/>
              </a:ext>
            </a:extLst>
          </p:cNvPr>
          <p:cNvGrpSpPr>
            <a:grpSpLocks noChangeAspect="1"/>
          </p:cNvGrpSpPr>
          <p:nvPr/>
        </p:nvGrpSpPr>
        <p:grpSpPr>
          <a:xfrm>
            <a:off x="6460444" y="5850271"/>
            <a:ext cx="3903359" cy="450000"/>
            <a:chOff x="6164241" y="5189444"/>
            <a:chExt cx="7806718" cy="900000"/>
          </a:xfrm>
        </p:grpSpPr>
        <p:sp>
          <p:nvSpPr>
            <p:cNvPr id="39" name="Rectangle 39">
              <a:extLst>
                <a:ext uri="{FF2B5EF4-FFF2-40B4-BE49-F238E27FC236}">
                  <a16:creationId xmlns:a16="http://schemas.microsoft.com/office/drawing/2014/main" id="{9D48A51E-9816-43BB-B5AD-433C62EF3131}"/>
                </a:ext>
              </a:extLst>
            </p:cNvPr>
            <p:cNvSpPr/>
            <p:nvPr/>
          </p:nvSpPr>
          <p:spPr>
            <a:xfrm>
              <a:off x="6164241" y="5189444"/>
              <a:ext cx="7806718" cy="900000"/>
            </a:xfrm>
            <a:prstGeom prst="roundRect">
              <a:avLst/>
            </a:prstGeom>
            <a:solidFill>
              <a:srgbClr val="BBBDBE">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0" name="Titel 1">
              <a:extLst>
                <a:ext uri="{FF2B5EF4-FFF2-40B4-BE49-F238E27FC236}">
                  <a16:creationId xmlns:a16="http://schemas.microsoft.com/office/drawing/2014/main" id="{35C07D4C-107D-40F8-BF4D-C45054389923}"/>
                </a:ext>
              </a:extLst>
            </p:cNvPr>
            <p:cNvSpPr txBox="1">
              <a:spLocks/>
            </p:cNvSpPr>
            <p:nvPr/>
          </p:nvSpPr>
          <p:spPr>
            <a:xfrm>
              <a:off x="7344259" y="5202890"/>
              <a:ext cx="3636214" cy="738664"/>
            </a:xfrm>
            <a:prstGeom prst="rect">
              <a:avLst/>
            </a:prstGeom>
            <a:noFill/>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1800" b="0" i="0" u="none" strike="noStrike" cap="none" normalizeH="0" baseline="0" noProof="0">
                  <a:ln>
                    <a:noFill/>
                  </a:ln>
                  <a:solidFill>
                    <a:prstClr val="black"/>
                  </a:solidFill>
                  <a:uLnTx/>
                  <a:uFillTx/>
                  <a:latin typeface="Arial"/>
                  <a:ea typeface="+mj-ea"/>
                  <a:cs typeface="+mj-cs"/>
                </a:rPr>
                <a:t>Formation</a:t>
              </a:r>
            </a:p>
          </p:txBody>
        </p:sp>
        <p:pic>
          <p:nvPicPr>
            <p:cNvPr id="41" name="Graphic 40">
              <a:extLst>
                <a:ext uri="{FF2B5EF4-FFF2-40B4-BE49-F238E27FC236}">
                  <a16:creationId xmlns:a16="http://schemas.microsoft.com/office/drawing/2014/main" id="{48267489-3133-4C8C-8A56-DC3CF378E1E7}"/>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6498735" y="5386995"/>
              <a:ext cx="595947" cy="504898"/>
            </a:xfrm>
            <a:prstGeom prst="rect">
              <a:avLst/>
            </a:prstGeom>
          </p:spPr>
        </p:pic>
      </p:grpSp>
      <p:grpSp>
        <p:nvGrpSpPr>
          <p:cNvPr id="42" name="Group 8">
            <a:extLst>
              <a:ext uri="{FF2B5EF4-FFF2-40B4-BE49-F238E27FC236}">
                <a16:creationId xmlns:a16="http://schemas.microsoft.com/office/drawing/2014/main" id="{A8074073-D093-47C0-ACDB-C0AFFAFC44D7}"/>
              </a:ext>
            </a:extLst>
          </p:cNvPr>
          <p:cNvGrpSpPr>
            <a:grpSpLocks noChangeAspect="1"/>
          </p:cNvGrpSpPr>
          <p:nvPr/>
        </p:nvGrpSpPr>
        <p:grpSpPr>
          <a:xfrm>
            <a:off x="6460444" y="5125883"/>
            <a:ext cx="3903359" cy="450000"/>
            <a:chOff x="6164241" y="4166824"/>
            <a:chExt cx="7806718" cy="900000"/>
          </a:xfrm>
        </p:grpSpPr>
        <p:sp>
          <p:nvSpPr>
            <p:cNvPr id="43" name="Rectangle 38">
              <a:extLst>
                <a:ext uri="{FF2B5EF4-FFF2-40B4-BE49-F238E27FC236}">
                  <a16:creationId xmlns:a16="http://schemas.microsoft.com/office/drawing/2014/main" id="{46010A13-B71D-4618-BC97-C720F2F25EE6}"/>
                </a:ext>
              </a:extLst>
            </p:cNvPr>
            <p:cNvSpPr/>
            <p:nvPr/>
          </p:nvSpPr>
          <p:spPr>
            <a:xfrm>
              <a:off x="6164241" y="4166824"/>
              <a:ext cx="7806718" cy="900000"/>
            </a:xfrm>
            <a:prstGeom prst="roundRect">
              <a:avLst/>
            </a:prstGeom>
            <a:solidFill>
              <a:srgbClr val="BBBDBE">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Titel 1">
              <a:extLst>
                <a:ext uri="{FF2B5EF4-FFF2-40B4-BE49-F238E27FC236}">
                  <a16:creationId xmlns:a16="http://schemas.microsoft.com/office/drawing/2014/main" id="{EE36F691-AA8D-4C39-B078-136430115ED9}"/>
                </a:ext>
              </a:extLst>
            </p:cNvPr>
            <p:cNvSpPr txBox="1">
              <a:spLocks/>
            </p:cNvSpPr>
            <p:nvPr/>
          </p:nvSpPr>
          <p:spPr>
            <a:xfrm>
              <a:off x="7325893" y="4216714"/>
              <a:ext cx="4852972" cy="738664"/>
            </a:xfrm>
            <a:prstGeom prst="rect">
              <a:avLst/>
            </a:prstGeom>
            <a:noFill/>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1800" b="0" i="0" u="none" strike="noStrike" cap="none" normalizeH="0" baseline="0" noProof="0" dirty="0">
                  <a:ln>
                    <a:noFill/>
                  </a:ln>
                  <a:solidFill>
                    <a:prstClr val="black"/>
                  </a:solidFill>
                  <a:uLnTx/>
                  <a:uFillTx/>
                  <a:latin typeface="Arial"/>
                  <a:ea typeface="+mj-ea"/>
                  <a:cs typeface="+mj-cs"/>
                </a:rPr>
                <a:t>Accompagnement</a:t>
              </a:r>
            </a:p>
          </p:txBody>
        </p:sp>
        <p:pic>
          <p:nvPicPr>
            <p:cNvPr id="45" name="Graphic 44">
              <a:extLst>
                <a:ext uri="{FF2B5EF4-FFF2-40B4-BE49-F238E27FC236}">
                  <a16:creationId xmlns:a16="http://schemas.microsoft.com/office/drawing/2014/main" id="{F6A786BF-67D5-4DD8-8307-5C8FA92D9E55}"/>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07142" y="4345392"/>
              <a:ext cx="579132" cy="542865"/>
            </a:xfrm>
            <a:prstGeom prst="rect">
              <a:avLst/>
            </a:prstGeom>
          </p:spPr>
        </p:pic>
      </p:grpSp>
      <p:grpSp>
        <p:nvGrpSpPr>
          <p:cNvPr id="46" name="Group 7">
            <a:extLst>
              <a:ext uri="{FF2B5EF4-FFF2-40B4-BE49-F238E27FC236}">
                <a16:creationId xmlns:a16="http://schemas.microsoft.com/office/drawing/2014/main" id="{B5B66B48-1F79-411F-860F-45B1D144C7E1}"/>
              </a:ext>
            </a:extLst>
          </p:cNvPr>
          <p:cNvGrpSpPr>
            <a:grpSpLocks noChangeAspect="1"/>
          </p:cNvGrpSpPr>
          <p:nvPr/>
        </p:nvGrpSpPr>
        <p:grpSpPr>
          <a:xfrm>
            <a:off x="6489251" y="4459222"/>
            <a:ext cx="3903359" cy="450000"/>
            <a:chOff x="6164241" y="3144204"/>
            <a:chExt cx="7806718" cy="900000"/>
          </a:xfrm>
        </p:grpSpPr>
        <p:sp>
          <p:nvSpPr>
            <p:cNvPr id="47" name="Rectangle 37">
              <a:extLst>
                <a:ext uri="{FF2B5EF4-FFF2-40B4-BE49-F238E27FC236}">
                  <a16:creationId xmlns:a16="http://schemas.microsoft.com/office/drawing/2014/main" id="{92DA6782-23AA-436A-A422-D3D64F55BE1B}"/>
                </a:ext>
              </a:extLst>
            </p:cNvPr>
            <p:cNvSpPr/>
            <p:nvPr/>
          </p:nvSpPr>
          <p:spPr>
            <a:xfrm>
              <a:off x="6164241" y="3144204"/>
              <a:ext cx="7806718" cy="900000"/>
            </a:xfrm>
            <a:prstGeom prst="roundRect">
              <a:avLst/>
            </a:prstGeom>
            <a:solidFill>
              <a:srgbClr val="BBBDBE">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8" name="Titel 1">
              <a:extLst>
                <a:ext uri="{FF2B5EF4-FFF2-40B4-BE49-F238E27FC236}">
                  <a16:creationId xmlns:a16="http://schemas.microsoft.com/office/drawing/2014/main" id="{AE9433B4-D670-4B1D-96AC-27766985D3D9}"/>
                </a:ext>
              </a:extLst>
            </p:cNvPr>
            <p:cNvSpPr txBox="1">
              <a:spLocks/>
            </p:cNvSpPr>
            <p:nvPr/>
          </p:nvSpPr>
          <p:spPr>
            <a:xfrm>
              <a:off x="7429173" y="3189316"/>
              <a:ext cx="3231242" cy="465884"/>
            </a:xfrm>
            <a:prstGeom prst="rect">
              <a:avLst/>
            </a:prstGeom>
            <a:noFill/>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1800" b="0" i="0" u="none" strike="noStrike" cap="none" normalizeH="0" baseline="0" noProof="0">
                  <a:ln>
                    <a:noFill/>
                  </a:ln>
                  <a:solidFill>
                    <a:prstClr val="black"/>
                  </a:solidFill>
                  <a:uLnTx/>
                  <a:uFillTx/>
                  <a:latin typeface="Arial"/>
                  <a:ea typeface="+mj-ea"/>
                  <a:cs typeface="+mj-cs"/>
                </a:rPr>
                <a:t>Conseils</a:t>
              </a:r>
            </a:p>
          </p:txBody>
        </p:sp>
        <p:pic>
          <p:nvPicPr>
            <p:cNvPr id="49" name="Graphic 48">
              <a:extLst>
                <a:ext uri="{FF2B5EF4-FFF2-40B4-BE49-F238E27FC236}">
                  <a16:creationId xmlns:a16="http://schemas.microsoft.com/office/drawing/2014/main" id="{3E0EB568-7F87-4725-B764-171847BAC438}"/>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6537697" y="3322638"/>
              <a:ext cx="518022" cy="551303"/>
            </a:xfrm>
            <a:prstGeom prst="rect">
              <a:avLst/>
            </a:prstGeom>
          </p:spPr>
        </p:pic>
      </p:grpSp>
      <p:sp>
        <p:nvSpPr>
          <p:cNvPr id="50" name="Freeform: Shape 16">
            <a:extLst>
              <a:ext uri="{FF2B5EF4-FFF2-40B4-BE49-F238E27FC236}">
                <a16:creationId xmlns:a16="http://schemas.microsoft.com/office/drawing/2014/main" id="{87F5A4A0-1E2A-4AA6-B31D-9204004D8995}"/>
              </a:ext>
            </a:extLst>
          </p:cNvPr>
          <p:cNvSpPr/>
          <p:nvPr/>
        </p:nvSpPr>
        <p:spPr>
          <a:xfrm flipH="1" flipV="1">
            <a:off x="-1712415" y="-56589"/>
            <a:ext cx="15458053" cy="1052116"/>
          </a:xfrm>
          <a:custGeom>
            <a:avLst/>
            <a:gdLst>
              <a:gd name="connsiteX0" fmla="*/ 12192000 w 12192000"/>
              <a:gd name="connsiteY0" fmla="*/ 0 h 4318515"/>
              <a:gd name="connsiteX1" fmla="*/ 12192000 w 12192000"/>
              <a:gd name="connsiteY1" fmla="*/ 4318515 h 4318515"/>
              <a:gd name="connsiteX2" fmla="*/ 0 w 12192000"/>
              <a:gd name="connsiteY2" fmla="*/ 4318515 h 4318515"/>
              <a:gd name="connsiteX3" fmla="*/ 0 w 12192000"/>
              <a:gd name="connsiteY3" fmla="*/ 815845 h 4318515"/>
              <a:gd name="connsiteX4" fmla="*/ 37481 w 12192000"/>
              <a:gd name="connsiteY4" fmla="*/ 822256 h 4318515"/>
              <a:gd name="connsiteX5" fmla="*/ 877786 w 12192000"/>
              <a:gd name="connsiteY5" fmla="*/ 1017133 h 4318515"/>
              <a:gd name="connsiteX6" fmla="*/ 8908141 w 12192000"/>
              <a:gd name="connsiteY6" fmla="*/ 950694 h 4318515"/>
              <a:gd name="connsiteX7" fmla="*/ 11966033 w 12192000"/>
              <a:gd name="connsiteY7" fmla="*/ 44566 h 4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318515">
                <a:moveTo>
                  <a:pt x="12192000" y="0"/>
                </a:moveTo>
                <a:lnTo>
                  <a:pt x="12192000" y="4318515"/>
                </a:lnTo>
                <a:lnTo>
                  <a:pt x="0" y="4318515"/>
                </a:lnTo>
                <a:lnTo>
                  <a:pt x="0" y="815845"/>
                </a:lnTo>
                <a:lnTo>
                  <a:pt x="37481" y="822256"/>
                </a:lnTo>
                <a:cubicBezTo>
                  <a:pt x="323852" y="877859"/>
                  <a:pt x="605585" y="944976"/>
                  <a:pt x="877786" y="1017133"/>
                </a:cubicBezTo>
                <a:cubicBezTo>
                  <a:pt x="3649380" y="1729527"/>
                  <a:pt x="6172386" y="1805753"/>
                  <a:pt x="8908141" y="950694"/>
                </a:cubicBezTo>
                <a:cubicBezTo>
                  <a:pt x="9914461" y="636944"/>
                  <a:pt x="10906544" y="267368"/>
                  <a:pt x="11966033" y="44566"/>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1" name="Titel 1">
            <a:extLst>
              <a:ext uri="{FF2B5EF4-FFF2-40B4-BE49-F238E27FC236}">
                <a16:creationId xmlns:a16="http://schemas.microsoft.com/office/drawing/2014/main" id="{A7C457B0-D1B6-40EA-8817-4B23C78A823C}"/>
              </a:ext>
            </a:extLst>
          </p:cNvPr>
          <p:cNvSpPr txBox="1">
            <a:spLocks/>
          </p:cNvSpPr>
          <p:nvPr/>
        </p:nvSpPr>
        <p:spPr>
          <a:xfrm>
            <a:off x="168012" y="216687"/>
            <a:ext cx="7588117" cy="313932"/>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BE" sz="1600" dirty="0">
                <a:solidFill>
                  <a:schemeClr val="accent1"/>
                </a:solidFill>
                <a:latin typeface="+mn-lt"/>
                <a:cs typeface="Poppins" panose="00000500000000000000" pitchFamily="2" charset="0"/>
              </a:rPr>
              <a:t>À propos de nous / Une solution appropriée au bon moment</a:t>
            </a:r>
          </a:p>
        </p:txBody>
      </p:sp>
      <p:pic>
        <p:nvPicPr>
          <p:cNvPr id="27" name="Graphic 26">
            <a:extLst>
              <a:ext uri="{FF2B5EF4-FFF2-40B4-BE49-F238E27FC236}">
                <a16:creationId xmlns:a16="http://schemas.microsoft.com/office/drawing/2014/main" id="{5B38EB52-8D9F-4EF3-9C20-8596C79383D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170020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500"/>
                                  </p:stCondLst>
                                  <p:iterate type="lt">
                                    <p:tmAbs val="30"/>
                                  </p:iterate>
                                  <p:childTnLst>
                                    <p:set>
                                      <p:cBhvr>
                                        <p:cTn id="10" dur="1" fill="hold">
                                          <p:stCondLst>
                                            <p:cond delay="0"/>
                                          </p:stCondLst>
                                        </p:cTn>
                                        <p:tgtEl>
                                          <p:spTgt spid="7"/>
                                        </p:tgtEl>
                                        <p:attrNameLst>
                                          <p:attrName>style.visibility</p:attrName>
                                        </p:attrNameLst>
                                      </p:cBhvr>
                                      <p:to>
                                        <p:strVal val="visible"/>
                                      </p:to>
                                    </p:set>
                                  </p:childTnLst>
                                </p:cTn>
                              </p:par>
                              <p:par>
                                <p:cTn id="11" presetID="10" presetClass="entr" presetSubtype="0" fill="hold" nodeType="withEffect">
                                  <p:stCondLst>
                                    <p:cond delay="25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5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75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nodeType="withEffect">
                                  <p:stCondLst>
                                    <p:cond delay="125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60">
            <a:extLst>
              <a:ext uri="{FF2B5EF4-FFF2-40B4-BE49-F238E27FC236}">
                <a16:creationId xmlns:a16="http://schemas.microsoft.com/office/drawing/2014/main" id="{052DACAF-353C-443A-834B-433BFBFF5744}"/>
              </a:ext>
            </a:extLst>
          </p:cNvPr>
          <p:cNvSpPr/>
          <p:nvPr/>
        </p:nvSpPr>
        <p:spPr>
          <a:xfrm rot="120000" flipV="1">
            <a:off x="4274439" y="3209514"/>
            <a:ext cx="2498751" cy="195021"/>
          </a:xfrm>
          <a:custGeom>
            <a:avLst/>
            <a:gdLst>
              <a:gd name="connsiteX0" fmla="*/ 0 w 1862020"/>
              <a:gd name="connsiteY0" fmla="*/ 0 h 2798944"/>
              <a:gd name="connsiteX1" fmla="*/ 166573 w 1862020"/>
              <a:gd name="connsiteY1" fmla="*/ 15059 h 2798944"/>
              <a:gd name="connsiteX2" fmla="*/ 1652283 w 1862020"/>
              <a:gd name="connsiteY2" fmla="*/ 43340 h 2798944"/>
              <a:gd name="connsiteX3" fmla="*/ 1862020 w 1862020"/>
              <a:gd name="connsiteY3" fmla="*/ 31643 h 2798944"/>
              <a:gd name="connsiteX4" fmla="*/ 1862020 w 1862020"/>
              <a:gd name="connsiteY4" fmla="*/ 2798944 h 2798944"/>
              <a:gd name="connsiteX5" fmla="*/ 0 w 1862020"/>
              <a:gd name="connsiteY5" fmla="*/ 2798944 h 2798944"/>
              <a:gd name="connsiteX0" fmla="*/ 1862020 w 1953460"/>
              <a:gd name="connsiteY0" fmla="*/ 2798944 h 2890384"/>
              <a:gd name="connsiteX1" fmla="*/ 0 w 1953460"/>
              <a:gd name="connsiteY1" fmla="*/ 2798944 h 2890384"/>
              <a:gd name="connsiteX2" fmla="*/ 0 w 1953460"/>
              <a:gd name="connsiteY2" fmla="*/ 0 h 2890384"/>
              <a:gd name="connsiteX3" fmla="*/ 166573 w 1953460"/>
              <a:gd name="connsiteY3" fmla="*/ 15059 h 2890384"/>
              <a:gd name="connsiteX4" fmla="*/ 1652283 w 1953460"/>
              <a:gd name="connsiteY4" fmla="*/ 43340 h 2890384"/>
              <a:gd name="connsiteX5" fmla="*/ 1862020 w 1953460"/>
              <a:gd name="connsiteY5" fmla="*/ 31643 h 2890384"/>
              <a:gd name="connsiteX6" fmla="*/ 1953460 w 1953460"/>
              <a:gd name="connsiteY6" fmla="*/ 2890384 h 2890384"/>
              <a:gd name="connsiteX0" fmla="*/ 1862020 w 1862020"/>
              <a:gd name="connsiteY0" fmla="*/ 2798944 h 2798944"/>
              <a:gd name="connsiteX1" fmla="*/ 0 w 1862020"/>
              <a:gd name="connsiteY1" fmla="*/ 2798944 h 2798944"/>
              <a:gd name="connsiteX2" fmla="*/ 0 w 1862020"/>
              <a:gd name="connsiteY2" fmla="*/ 0 h 2798944"/>
              <a:gd name="connsiteX3" fmla="*/ 166573 w 1862020"/>
              <a:gd name="connsiteY3" fmla="*/ 15059 h 2798944"/>
              <a:gd name="connsiteX4" fmla="*/ 1652283 w 1862020"/>
              <a:gd name="connsiteY4" fmla="*/ 43340 h 2798944"/>
              <a:gd name="connsiteX5" fmla="*/ 1862020 w 1862020"/>
              <a:gd name="connsiteY5" fmla="*/ 31643 h 2798944"/>
              <a:gd name="connsiteX0" fmla="*/ 0 w 1862020"/>
              <a:gd name="connsiteY0" fmla="*/ 2798944 h 2798944"/>
              <a:gd name="connsiteX1" fmla="*/ 0 w 1862020"/>
              <a:gd name="connsiteY1" fmla="*/ 0 h 2798944"/>
              <a:gd name="connsiteX2" fmla="*/ 166573 w 1862020"/>
              <a:gd name="connsiteY2" fmla="*/ 15059 h 2798944"/>
              <a:gd name="connsiteX3" fmla="*/ 1652283 w 1862020"/>
              <a:gd name="connsiteY3" fmla="*/ 43340 h 2798944"/>
              <a:gd name="connsiteX4" fmla="*/ 1862020 w 1862020"/>
              <a:gd name="connsiteY4" fmla="*/ 31643 h 2798944"/>
              <a:gd name="connsiteX0" fmla="*/ 0 w 1862020"/>
              <a:gd name="connsiteY0" fmla="*/ 0 h 52143"/>
              <a:gd name="connsiteX1" fmla="*/ 166573 w 1862020"/>
              <a:gd name="connsiteY1" fmla="*/ 15059 h 52143"/>
              <a:gd name="connsiteX2" fmla="*/ 1652283 w 1862020"/>
              <a:gd name="connsiteY2" fmla="*/ 43340 h 52143"/>
              <a:gd name="connsiteX3" fmla="*/ 1862020 w 1862020"/>
              <a:gd name="connsiteY3" fmla="*/ 31643 h 52143"/>
            </a:gdLst>
            <a:ahLst/>
            <a:cxnLst>
              <a:cxn ang="0">
                <a:pos x="connsiteX0" y="connsiteY0"/>
              </a:cxn>
              <a:cxn ang="0">
                <a:pos x="connsiteX1" y="connsiteY1"/>
              </a:cxn>
              <a:cxn ang="0">
                <a:pos x="connsiteX2" y="connsiteY2"/>
              </a:cxn>
              <a:cxn ang="0">
                <a:pos x="connsiteX3" y="connsiteY3"/>
              </a:cxn>
            </a:cxnLst>
            <a:rect l="l" t="t" r="r" b="b"/>
            <a:pathLst>
              <a:path w="1862020" h="52143">
                <a:moveTo>
                  <a:pt x="0" y="0"/>
                </a:moveTo>
                <a:lnTo>
                  <a:pt x="166573" y="15059"/>
                </a:lnTo>
                <a:cubicBezTo>
                  <a:pt x="663453" y="51391"/>
                  <a:pt x="1157676" y="61466"/>
                  <a:pt x="1652283" y="43340"/>
                </a:cubicBezTo>
                <a:lnTo>
                  <a:pt x="1862020" y="31643"/>
                </a:lnTo>
              </a:path>
            </a:pathLst>
          </a:custGeom>
          <a:solidFill>
            <a:srgbClr val="FFF59B"/>
          </a:solidFill>
          <a:ln w="76200" cap="rnd">
            <a:solidFill>
              <a:srgbClr val="FFF5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667"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hthoek 7">
            <a:extLst>
              <a:ext uri="{FF2B5EF4-FFF2-40B4-BE49-F238E27FC236}">
                <a16:creationId xmlns:a16="http://schemas.microsoft.com/office/drawing/2014/main" id="{6EFD0782-7CD2-4241-8821-11D6F43BE382}"/>
              </a:ext>
            </a:extLst>
          </p:cNvPr>
          <p:cNvSpPr/>
          <p:nvPr/>
        </p:nvSpPr>
        <p:spPr>
          <a:xfrm>
            <a:off x="719403" y="6117300"/>
            <a:ext cx="1632181" cy="43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400" b="0" i="0" u="none" strike="noStrike" kern="1200" cap="none" spc="0" normalizeH="0" baseline="0" noProof="0" dirty="0" err="1">
              <a:ln>
                <a:noFill/>
              </a:ln>
              <a:solidFill>
                <a:prstClr val="white"/>
              </a:solidFill>
              <a:effectLst/>
              <a:uLnTx/>
              <a:uFillTx/>
              <a:latin typeface="Arial"/>
              <a:ea typeface="+mn-ea"/>
              <a:cs typeface="+mn-cs"/>
            </a:endParaRPr>
          </a:p>
        </p:txBody>
      </p:sp>
      <p:pic>
        <p:nvPicPr>
          <p:cNvPr id="12" name="Graphic 11">
            <a:extLst>
              <a:ext uri="{FF2B5EF4-FFF2-40B4-BE49-F238E27FC236}">
                <a16:creationId xmlns:a16="http://schemas.microsoft.com/office/drawing/2014/main" id="{35E1082D-2B61-4E01-83A4-EE86CA4A56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3583" y="6381424"/>
            <a:ext cx="558379" cy="217422"/>
          </a:xfrm>
          <a:prstGeom prst="rect">
            <a:avLst/>
          </a:prstGeom>
        </p:spPr>
      </p:pic>
      <p:pic>
        <p:nvPicPr>
          <p:cNvPr id="9" name="Afbeelding 8" descr="Afbeelding met persoon&#10;&#10;Automatisch gegenereerde beschrijving">
            <a:extLst>
              <a:ext uri="{FF2B5EF4-FFF2-40B4-BE49-F238E27FC236}">
                <a16:creationId xmlns:a16="http://schemas.microsoft.com/office/drawing/2014/main" id="{13EB7B80-F5B2-431B-B988-5FED127536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15955" y="-5388990"/>
            <a:ext cx="9091787" cy="12131929"/>
          </a:xfrm>
          <a:prstGeom prst="rect">
            <a:avLst/>
          </a:prstGeom>
        </p:spPr>
      </p:pic>
      <p:sp>
        <p:nvSpPr>
          <p:cNvPr id="3" name="Titel 2">
            <a:extLst>
              <a:ext uri="{FF2B5EF4-FFF2-40B4-BE49-F238E27FC236}">
                <a16:creationId xmlns:a16="http://schemas.microsoft.com/office/drawing/2014/main" id="{16617DC8-8D8C-488A-B9B6-7A2C5A92C390}"/>
              </a:ext>
            </a:extLst>
          </p:cNvPr>
          <p:cNvSpPr>
            <a:spLocks noGrp="1"/>
          </p:cNvSpPr>
          <p:nvPr>
            <p:ph type="title"/>
          </p:nvPr>
        </p:nvSpPr>
        <p:spPr>
          <a:xfrm>
            <a:off x="5403709" y="1450447"/>
            <a:ext cx="6368864" cy="1276821"/>
          </a:xfrm>
        </p:spPr>
        <p:txBody>
          <a:bodyPr/>
          <a:lstStyle/>
          <a:p>
            <a:r>
              <a:rPr lang="nl-BE" dirty="0" err="1">
                <a:solidFill>
                  <a:srgbClr val="7030A0"/>
                </a:solidFill>
              </a:rPr>
              <a:t>Cotisations</a:t>
            </a:r>
            <a:r>
              <a:rPr lang="nl-BE" dirty="0">
                <a:solidFill>
                  <a:srgbClr val="7030A0"/>
                </a:solidFill>
              </a:rPr>
              <a:t> </a:t>
            </a:r>
            <a:r>
              <a:rPr lang="nl-BE" dirty="0" err="1">
                <a:solidFill>
                  <a:srgbClr val="7030A0"/>
                </a:solidFill>
              </a:rPr>
              <a:t>sociales</a:t>
            </a:r>
            <a:r>
              <a:rPr lang="nl-BE" dirty="0">
                <a:solidFill>
                  <a:srgbClr val="7030A0"/>
                </a:solidFill>
              </a:rPr>
              <a:t> 2024</a:t>
            </a:r>
          </a:p>
        </p:txBody>
      </p:sp>
      <p:sp>
        <p:nvSpPr>
          <p:cNvPr id="13" name="Freeform: Shape 60">
            <a:extLst>
              <a:ext uri="{FF2B5EF4-FFF2-40B4-BE49-F238E27FC236}">
                <a16:creationId xmlns:a16="http://schemas.microsoft.com/office/drawing/2014/main" id="{9BF7BACB-6403-4F93-A184-4E62E6C81F33}"/>
              </a:ext>
            </a:extLst>
          </p:cNvPr>
          <p:cNvSpPr/>
          <p:nvPr/>
        </p:nvSpPr>
        <p:spPr>
          <a:xfrm rot="120000" flipV="1">
            <a:off x="5525211" y="3538657"/>
            <a:ext cx="2623057" cy="190679"/>
          </a:xfrm>
          <a:custGeom>
            <a:avLst/>
            <a:gdLst>
              <a:gd name="connsiteX0" fmla="*/ 0 w 1862020"/>
              <a:gd name="connsiteY0" fmla="*/ 0 h 2798944"/>
              <a:gd name="connsiteX1" fmla="*/ 166573 w 1862020"/>
              <a:gd name="connsiteY1" fmla="*/ 15059 h 2798944"/>
              <a:gd name="connsiteX2" fmla="*/ 1652283 w 1862020"/>
              <a:gd name="connsiteY2" fmla="*/ 43340 h 2798944"/>
              <a:gd name="connsiteX3" fmla="*/ 1862020 w 1862020"/>
              <a:gd name="connsiteY3" fmla="*/ 31643 h 2798944"/>
              <a:gd name="connsiteX4" fmla="*/ 1862020 w 1862020"/>
              <a:gd name="connsiteY4" fmla="*/ 2798944 h 2798944"/>
              <a:gd name="connsiteX5" fmla="*/ 0 w 1862020"/>
              <a:gd name="connsiteY5" fmla="*/ 2798944 h 2798944"/>
              <a:gd name="connsiteX0" fmla="*/ 1862020 w 1953460"/>
              <a:gd name="connsiteY0" fmla="*/ 2798944 h 2890384"/>
              <a:gd name="connsiteX1" fmla="*/ 0 w 1953460"/>
              <a:gd name="connsiteY1" fmla="*/ 2798944 h 2890384"/>
              <a:gd name="connsiteX2" fmla="*/ 0 w 1953460"/>
              <a:gd name="connsiteY2" fmla="*/ 0 h 2890384"/>
              <a:gd name="connsiteX3" fmla="*/ 166573 w 1953460"/>
              <a:gd name="connsiteY3" fmla="*/ 15059 h 2890384"/>
              <a:gd name="connsiteX4" fmla="*/ 1652283 w 1953460"/>
              <a:gd name="connsiteY4" fmla="*/ 43340 h 2890384"/>
              <a:gd name="connsiteX5" fmla="*/ 1862020 w 1953460"/>
              <a:gd name="connsiteY5" fmla="*/ 31643 h 2890384"/>
              <a:gd name="connsiteX6" fmla="*/ 1953460 w 1953460"/>
              <a:gd name="connsiteY6" fmla="*/ 2890384 h 2890384"/>
              <a:gd name="connsiteX0" fmla="*/ 1862020 w 1862020"/>
              <a:gd name="connsiteY0" fmla="*/ 2798944 h 2798944"/>
              <a:gd name="connsiteX1" fmla="*/ 0 w 1862020"/>
              <a:gd name="connsiteY1" fmla="*/ 2798944 h 2798944"/>
              <a:gd name="connsiteX2" fmla="*/ 0 w 1862020"/>
              <a:gd name="connsiteY2" fmla="*/ 0 h 2798944"/>
              <a:gd name="connsiteX3" fmla="*/ 166573 w 1862020"/>
              <a:gd name="connsiteY3" fmla="*/ 15059 h 2798944"/>
              <a:gd name="connsiteX4" fmla="*/ 1652283 w 1862020"/>
              <a:gd name="connsiteY4" fmla="*/ 43340 h 2798944"/>
              <a:gd name="connsiteX5" fmla="*/ 1862020 w 1862020"/>
              <a:gd name="connsiteY5" fmla="*/ 31643 h 2798944"/>
              <a:gd name="connsiteX0" fmla="*/ 0 w 1862020"/>
              <a:gd name="connsiteY0" fmla="*/ 2798944 h 2798944"/>
              <a:gd name="connsiteX1" fmla="*/ 0 w 1862020"/>
              <a:gd name="connsiteY1" fmla="*/ 0 h 2798944"/>
              <a:gd name="connsiteX2" fmla="*/ 166573 w 1862020"/>
              <a:gd name="connsiteY2" fmla="*/ 15059 h 2798944"/>
              <a:gd name="connsiteX3" fmla="*/ 1652283 w 1862020"/>
              <a:gd name="connsiteY3" fmla="*/ 43340 h 2798944"/>
              <a:gd name="connsiteX4" fmla="*/ 1862020 w 1862020"/>
              <a:gd name="connsiteY4" fmla="*/ 31643 h 2798944"/>
              <a:gd name="connsiteX0" fmla="*/ 0 w 1862020"/>
              <a:gd name="connsiteY0" fmla="*/ 0 h 52143"/>
              <a:gd name="connsiteX1" fmla="*/ 166573 w 1862020"/>
              <a:gd name="connsiteY1" fmla="*/ 15059 h 52143"/>
              <a:gd name="connsiteX2" fmla="*/ 1652283 w 1862020"/>
              <a:gd name="connsiteY2" fmla="*/ 43340 h 52143"/>
              <a:gd name="connsiteX3" fmla="*/ 1862020 w 1862020"/>
              <a:gd name="connsiteY3" fmla="*/ 31643 h 52143"/>
            </a:gdLst>
            <a:ahLst/>
            <a:cxnLst>
              <a:cxn ang="0">
                <a:pos x="connsiteX0" y="connsiteY0"/>
              </a:cxn>
              <a:cxn ang="0">
                <a:pos x="connsiteX1" y="connsiteY1"/>
              </a:cxn>
              <a:cxn ang="0">
                <a:pos x="connsiteX2" y="connsiteY2"/>
              </a:cxn>
              <a:cxn ang="0">
                <a:pos x="connsiteX3" y="connsiteY3"/>
              </a:cxn>
            </a:cxnLst>
            <a:rect l="l" t="t" r="r" b="b"/>
            <a:pathLst>
              <a:path w="1862020" h="52143">
                <a:moveTo>
                  <a:pt x="0" y="0"/>
                </a:moveTo>
                <a:lnTo>
                  <a:pt x="166573" y="15059"/>
                </a:lnTo>
                <a:cubicBezTo>
                  <a:pt x="663453" y="51391"/>
                  <a:pt x="1157676" y="61466"/>
                  <a:pt x="1652283" y="43340"/>
                </a:cubicBezTo>
                <a:lnTo>
                  <a:pt x="1862020" y="31643"/>
                </a:lnTo>
              </a:path>
            </a:pathLst>
          </a:custGeom>
          <a:solidFill>
            <a:srgbClr val="FFF59B"/>
          </a:solidFill>
          <a:ln w="76200" cap="rnd">
            <a:solidFill>
              <a:srgbClr val="FFF5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jdelijke aanduiding voor tekst 1">
            <a:extLst>
              <a:ext uri="{FF2B5EF4-FFF2-40B4-BE49-F238E27FC236}">
                <a16:creationId xmlns:a16="http://schemas.microsoft.com/office/drawing/2014/main" id="{DCA6B83D-19E1-4484-8446-2A2FBED6A276}"/>
              </a:ext>
            </a:extLst>
          </p:cNvPr>
          <p:cNvSpPr>
            <a:spLocks noGrp="1"/>
          </p:cNvSpPr>
          <p:nvPr>
            <p:ph type="body" sz="quarter" idx="36"/>
          </p:nvPr>
        </p:nvSpPr>
        <p:spPr>
          <a:xfrm>
            <a:off x="5369876" y="2574126"/>
            <a:ext cx="10801349" cy="3960440"/>
          </a:xfrm>
        </p:spPr>
        <p:txBody>
          <a:bodyPr>
            <a:noAutofit/>
          </a:bodyPr>
          <a:lstStyle/>
          <a:p>
            <a:pPr>
              <a:lnSpc>
                <a:spcPts val="3000"/>
              </a:lnSpc>
              <a:spcBef>
                <a:spcPts val="600"/>
              </a:spcBef>
            </a:pPr>
            <a:r>
              <a:rPr lang="fr-FR" sz="2133" dirty="0">
                <a:latin typeface="+mn-lt"/>
              </a:rPr>
              <a:t>Téléchargez notre tableau pour obtenir un aperçu </a:t>
            </a:r>
            <a:br>
              <a:rPr lang="fr-FR" sz="2133" dirty="0">
                <a:latin typeface="+mn-lt"/>
              </a:rPr>
            </a:br>
            <a:r>
              <a:rPr lang="fr-FR" sz="2133" dirty="0">
                <a:latin typeface="+mn-lt"/>
              </a:rPr>
              <a:t>à jour et complet de </a:t>
            </a:r>
            <a:r>
              <a:rPr lang="fr-FR" sz="2133" dirty="0">
                <a:solidFill>
                  <a:srgbClr val="7030A0"/>
                </a:solidFill>
                <a:latin typeface="+mn-lt"/>
              </a:rPr>
              <a:t>toutes les cotisations par statut</a:t>
            </a:r>
            <a:r>
              <a:rPr lang="fr-FR" sz="2133" dirty="0">
                <a:latin typeface="+mn-lt"/>
              </a:rPr>
              <a:t>.</a:t>
            </a:r>
            <a:br>
              <a:rPr lang="fr-FR" sz="2133" dirty="0">
                <a:latin typeface="+mn-lt"/>
              </a:rPr>
            </a:br>
            <a:r>
              <a:rPr lang="fr-FR" sz="2133" b="1" dirty="0">
                <a:solidFill>
                  <a:schemeClr val="tx1"/>
                </a:solidFill>
                <a:latin typeface="+mn-lt"/>
                <a:hlinkClick r:id="rId6">
                  <a:extLst>
                    <a:ext uri="{A12FA001-AC4F-418D-AE19-62706E023703}">
                      <ahyp:hlinkClr xmlns:ahyp="http://schemas.microsoft.com/office/drawing/2018/hyperlinkcolor" val="tx"/>
                    </a:ext>
                  </a:extLst>
                </a:hlinkClick>
              </a:rPr>
              <a:t>liantis.be/cotisations</a:t>
            </a:r>
            <a:endParaRPr lang="fr-FR" sz="2133" b="1" dirty="0">
              <a:solidFill>
                <a:schemeClr val="tx1"/>
              </a:solidFill>
              <a:latin typeface="+mn-lt"/>
            </a:endParaRPr>
          </a:p>
          <a:p>
            <a:endParaRPr lang="nl-BE" sz="2133" dirty="0">
              <a:latin typeface="+mn-lt"/>
            </a:endParaRPr>
          </a:p>
        </p:txBody>
      </p:sp>
      <p:pic>
        <p:nvPicPr>
          <p:cNvPr id="7" name="Afbeelding 6">
            <a:extLst>
              <a:ext uri="{FF2B5EF4-FFF2-40B4-BE49-F238E27FC236}">
                <a16:creationId xmlns:a16="http://schemas.microsoft.com/office/drawing/2014/main" id="{09EC6389-051E-5F54-0AF7-42387AFD0143}"/>
              </a:ext>
            </a:extLst>
          </p:cNvPr>
          <p:cNvPicPr>
            <a:picLocks noChangeAspect="1"/>
          </p:cNvPicPr>
          <p:nvPr/>
        </p:nvPicPr>
        <p:blipFill>
          <a:blip r:embed="rId7"/>
          <a:stretch>
            <a:fillRect/>
          </a:stretch>
        </p:blipFill>
        <p:spPr>
          <a:xfrm>
            <a:off x="3372452" y="3930767"/>
            <a:ext cx="3788170" cy="2668079"/>
          </a:xfrm>
          <a:prstGeom prst="rect">
            <a:avLst/>
          </a:prstGeom>
        </p:spPr>
      </p:pic>
    </p:spTree>
    <p:extLst>
      <p:ext uri="{BB962C8B-B14F-4D97-AF65-F5344CB8AC3E}">
        <p14:creationId xmlns:p14="http://schemas.microsoft.com/office/powerpoint/2010/main" val="3264433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raphic 2">
            <a:extLst>
              <a:ext uri="{FF2B5EF4-FFF2-40B4-BE49-F238E27FC236}">
                <a16:creationId xmlns:a16="http://schemas.microsoft.com/office/drawing/2014/main" id="{EBF6819E-291F-4AD0-86E6-FA15D1349091}"/>
              </a:ext>
            </a:extLst>
          </p:cNvPr>
          <p:cNvSpPr>
            <a:spLocks noChangeAspect="1"/>
          </p:cNvSpPr>
          <p:nvPr/>
        </p:nvSpPr>
        <p:spPr>
          <a:xfrm>
            <a:off x="-1206553" y="855473"/>
            <a:ext cx="5394630" cy="5508000"/>
          </a:xfrm>
          <a:custGeom>
            <a:avLst/>
            <a:gdLst>
              <a:gd name="connsiteX0" fmla="*/ 2950183 w 3731325"/>
              <a:gd name="connsiteY0" fmla="*/ 3234511 h 3809739"/>
              <a:gd name="connsiteX1" fmla="*/ 1581441 w 3731325"/>
              <a:gd name="connsiteY1" fmla="*/ 3806011 h 3809739"/>
              <a:gd name="connsiteX2" fmla="*/ 179360 w 3731325"/>
              <a:gd name="connsiteY2" fmla="*/ 2860178 h 3809739"/>
              <a:gd name="connsiteX3" fmla="*/ 348906 w 3731325"/>
              <a:gd name="connsiteY3" fmla="*/ 1358086 h 3809739"/>
              <a:gd name="connsiteX4" fmla="*/ 1086141 w 3731325"/>
              <a:gd name="connsiteY4" fmla="*/ 836116 h 3809739"/>
              <a:gd name="connsiteX5" fmla="*/ 1507145 w 3731325"/>
              <a:gd name="connsiteY5" fmla="*/ 215086 h 3809739"/>
              <a:gd name="connsiteX6" fmla="*/ 2600616 w 3731325"/>
              <a:gd name="connsiteY6" fmla="*/ 83641 h 3809739"/>
              <a:gd name="connsiteX7" fmla="*/ 3709326 w 3731325"/>
              <a:gd name="connsiteY7" fmla="*/ 1530488 h 3809739"/>
              <a:gd name="connsiteX8" fmla="*/ 2950183 w 3731325"/>
              <a:gd name="connsiteY8" fmla="*/ 3234511 h 380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1325" h="3809739">
                <a:moveTo>
                  <a:pt x="2950183" y="3234511"/>
                </a:moveTo>
                <a:cubicBezTo>
                  <a:pt x="2561563" y="3683138"/>
                  <a:pt x="2168180" y="3836491"/>
                  <a:pt x="1581441" y="3806011"/>
                </a:cubicBezTo>
                <a:cubicBezTo>
                  <a:pt x="993748" y="3775531"/>
                  <a:pt x="419390" y="3409771"/>
                  <a:pt x="179360" y="2860178"/>
                </a:cubicBezTo>
                <a:cubicBezTo>
                  <a:pt x="-60670" y="2310586"/>
                  <a:pt x="-110200" y="1729561"/>
                  <a:pt x="348906" y="1358086"/>
                </a:cubicBezTo>
                <a:cubicBezTo>
                  <a:pt x="584173" y="1167586"/>
                  <a:pt x="887068" y="1065668"/>
                  <a:pt x="1086141" y="836116"/>
                </a:cubicBezTo>
                <a:cubicBezTo>
                  <a:pt x="1249970" y="646568"/>
                  <a:pt x="1327123" y="387488"/>
                  <a:pt x="1507145" y="215086"/>
                </a:cubicBezTo>
                <a:cubicBezTo>
                  <a:pt x="1787181" y="-53519"/>
                  <a:pt x="2232951" y="-37327"/>
                  <a:pt x="2600616" y="83641"/>
                </a:cubicBezTo>
                <a:cubicBezTo>
                  <a:pt x="3184498" y="276046"/>
                  <a:pt x="3862678" y="829448"/>
                  <a:pt x="3709326" y="1530488"/>
                </a:cubicBezTo>
                <a:cubicBezTo>
                  <a:pt x="3584548" y="2097226"/>
                  <a:pt x="3329278" y="2796361"/>
                  <a:pt x="2950183" y="3234511"/>
                </a:cubicBezTo>
                <a:close/>
              </a:path>
            </a:pathLst>
          </a:custGeom>
          <a:blipFill dpi="0" rotWithShape="1">
            <a:blip r:embed="rId2"/>
            <a:srcRect/>
            <a:stretch>
              <a:fillRect l="-3000" t="-3000"/>
            </a:stretch>
          </a:blipFill>
          <a:ln w="825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prstClr val="black"/>
              </a:solidFill>
              <a:effectLst/>
              <a:uLnTx/>
              <a:uFillTx/>
              <a:latin typeface="Arial"/>
              <a:ea typeface="+mn-ea"/>
              <a:cs typeface="+mn-cs"/>
            </a:endParaRPr>
          </a:p>
        </p:txBody>
      </p:sp>
      <p:sp>
        <p:nvSpPr>
          <p:cNvPr id="2" name="Tijdelijke aanduiding voor inhoud 1">
            <a:extLst>
              <a:ext uri="{FF2B5EF4-FFF2-40B4-BE49-F238E27FC236}">
                <a16:creationId xmlns:a16="http://schemas.microsoft.com/office/drawing/2014/main" id="{24499850-DC4F-471F-8B16-A32988552626}"/>
              </a:ext>
            </a:extLst>
          </p:cNvPr>
          <p:cNvSpPr>
            <a:spLocks noGrp="1"/>
          </p:cNvSpPr>
          <p:nvPr>
            <p:ph type="body" sz="quarter" idx="36"/>
          </p:nvPr>
        </p:nvSpPr>
        <p:spPr>
          <a:xfrm>
            <a:off x="5285097" y="2846033"/>
            <a:ext cx="10801349" cy="3960440"/>
          </a:xfrm>
        </p:spPr>
        <p:txBody>
          <a:bodyPr>
            <a:normAutofit/>
          </a:bodyPr>
          <a:lstStyle/>
          <a:p>
            <a:pPr marL="0" indent="0">
              <a:buNone/>
            </a:pPr>
            <a:r>
              <a:rPr lang="fr-FR" sz="3000" dirty="0"/>
              <a:t>Quels sont mes droits </a:t>
            </a:r>
          </a:p>
          <a:p>
            <a:pPr marL="0" indent="0">
              <a:buNone/>
            </a:pPr>
            <a:r>
              <a:rPr lang="fr-FR" sz="3000" dirty="0"/>
              <a:t>en tant qu’indépendant </a:t>
            </a:r>
          </a:p>
          <a:p>
            <a:pPr marL="0" indent="0">
              <a:buNone/>
            </a:pPr>
            <a:r>
              <a:rPr lang="fr-FR" sz="3000" dirty="0"/>
              <a:t>(à titre principal) ?</a:t>
            </a:r>
          </a:p>
        </p:txBody>
      </p:sp>
      <p:sp>
        <p:nvSpPr>
          <p:cNvPr id="17" name="Titel 16">
            <a:extLst>
              <a:ext uri="{FF2B5EF4-FFF2-40B4-BE49-F238E27FC236}">
                <a16:creationId xmlns:a16="http://schemas.microsoft.com/office/drawing/2014/main" id="{5FEEE74F-243D-4D6D-B576-D991C402836B}"/>
              </a:ext>
            </a:extLst>
          </p:cNvPr>
          <p:cNvSpPr>
            <a:spLocks noGrp="1"/>
          </p:cNvSpPr>
          <p:nvPr>
            <p:ph type="title"/>
          </p:nvPr>
        </p:nvSpPr>
        <p:spPr/>
        <p:txBody>
          <a:bodyPr/>
          <a:lstStyle/>
          <a:p>
            <a:endParaRPr lang="nl-BE" dirty="0"/>
          </a:p>
        </p:txBody>
      </p:sp>
      <p:sp>
        <p:nvSpPr>
          <p:cNvPr id="15" name="Ovaal 14">
            <a:extLst>
              <a:ext uri="{FF2B5EF4-FFF2-40B4-BE49-F238E27FC236}">
                <a16:creationId xmlns:a16="http://schemas.microsoft.com/office/drawing/2014/main" id="{B9DA7562-22F4-42AB-AC4E-CAB22377B9A5}"/>
              </a:ext>
            </a:extLst>
          </p:cNvPr>
          <p:cNvSpPr/>
          <p:nvPr/>
        </p:nvSpPr>
        <p:spPr>
          <a:xfrm>
            <a:off x="3494432" y="1711653"/>
            <a:ext cx="904854" cy="90264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2" name="Rechthoek 11">
            <a:extLst>
              <a:ext uri="{FF2B5EF4-FFF2-40B4-BE49-F238E27FC236}">
                <a16:creationId xmlns:a16="http://schemas.microsoft.com/office/drawing/2014/main" id="{EDF44163-AC83-4A09-8150-429F4C7EE89E}"/>
              </a:ext>
            </a:extLst>
          </p:cNvPr>
          <p:cNvSpPr/>
          <p:nvPr/>
        </p:nvSpPr>
        <p:spPr>
          <a:xfrm>
            <a:off x="3408900" y="1489225"/>
            <a:ext cx="1099981"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8000" b="0" i="0" u="none" strike="noStrike" kern="1200" cap="none" spc="0" normalizeH="0" baseline="0" noProof="0" dirty="0">
                <a:ln>
                  <a:noFill/>
                </a:ln>
                <a:solidFill>
                  <a:srgbClr val="7842A4"/>
                </a:solidFill>
                <a:effectLst/>
                <a:uLnTx/>
                <a:uFillTx/>
                <a:latin typeface="Arial"/>
                <a:ea typeface="+mn-ea"/>
                <a:cs typeface="+mn-cs"/>
                <a:sym typeface="Wingdings" panose="05000000000000000000" pitchFamily="2" charset="2"/>
              </a:rPr>
              <a:t></a:t>
            </a:r>
            <a:endParaRPr kumimoji="0" lang="nl-BE" sz="8000" b="0" i="0" u="none" strike="noStrike" kern="1200" cap="none" spc="0" normalizeH="0" baseline="0" noProof="0" dirty="0">
              <a:ln>
                <a:noFill/>
              </a:ln>
              <a:solidFill>
                <a:srgbClr val="7842A4"/>
              </a:solidFill>
              <a:effectLst/>
              <a:uLnTx/>
              <a:uFillTx/>
              <a:latin typeface="Arial"/>
              <a:ea typeface="+mn-ea"/>
              <a:cs typeface="+mn-cs"/>
            </a:endParaRPr>
          </a:p>
        </p:txBody>
      </p:sp>
      <p:pic>
        <p:nvPicPr>
          <p:cNvPr id="8" name="Graphic 7">
            <a:extLst>
              <a:ext uri="{FF2B5EF4-FFF2-40B4-BE49-F238E27FC236}">
                <a16:creationId xmlns:a16="http://schemas.microsoft.com/office/drawing/2014/main" id="{E8DA2C60-2C62-443C-962F-6F9DA513F8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1021823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0BE9A18D-DD45-458A-8D5E-5C7A47538F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203108" flipH="1">
            <a:off x="847297" y="-1977182"/>
            <a:ext cx="8427763" cy="11861309"/>
          </a:xfrm>
          <a:prstGeom prst="rect">
            <a:avLst/>
          </a:prstGeom>
        </p:spPr>
      </p:pic>
      <p:pic>
        <p:nvPicPr>
          <p:cNvPr id="29" name="Afbeelding 28">
            <a:extLst>
              <a:ext uri="{FF2B5EF4-FFF2-40B4-BE49-F238E27FC236}">
                <a16:creationId xmlns:a16="http://schemas.microsoft.com/office/drawing/2014/main" id="{0087286F-9CD9-4954-BFBB-5F0257230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51346" y="-201572"/>
            <a:ext cx="5483200" cy="8534788"/>
          </a:xfrm>
          <a:prstGeom prst="rect">
            <a:avLst/>
          </a:prstGeom>
        </p:spPr>
      </p:pic>
      <p:pic>
        <p:nvPicPr>
          <p:cNvPr id="13" name="Graphic 12">
            <a:extLst>
              <a:ext uri="{FF2B5EF4-FFF2-40B4-BE49-F238E27FC236}">
                <a16:creationId xmlns:a16="http://schemas.microsoft.com/office/drawing/2014/main" id="{72D82EC0-36A4-40F4-A669-A6D793A54F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4790" y="1138114"/>
            <a:ext cx="771473" cy="916115"/>
          </a:xfrm>
          <a:prstGeom prst="rect">
            <a:avLst/>
          </a:prstGeom>
        </p:spPr>
      </p:pic>
      <p:pic>
        <p:nvPicPr>
          <p:cNvPr id="15" name="Graphic 14">
            <a:hlinkClick r:id="" action="ppaction://noaction"/>
            <a:extLst>
              <a:ext uri="{FF2B5EF4-FFF2-40B4-BE49-F238E27FC236}">
                <a16:creationId xmlns:a16="http://schemas.microsoft.com/office/drawing/2014/main" id="{37ADEA6A-F9BB-47D7-8888-C77627038F9E}"/>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rot="10800000">
            <a:off x="11388407" y="6027277"/>
            <a:ext cx="192506" cy="160812"/>
          </a:xfrm>
          <a:prstGeom prst="rect">
            <a:avLst/>
          </a:prstGeom>
        </p:spPr>
      </p:pic>
      <p:sp>
        <p:nvSpPr>
          <p:cNvPr id="8" name="Titel 1">
            <a:extLst>
              <a:ext uri="{FF2B5EF4-FFF2-40B4-BE49-F238E27FC236}">
                <a16:creationId xmlns:a16="http://schemas.microsoft.com/office/drawing/2014/main" id="{2CD5289C-E5FB-4158-B0F4-D2EC345F5055}"/>
              </a:ext>
            </a:extLst>
          </p:cNvPr>
          <p:cNvSpPr txBox="1">
            <a:spLocks/>
          </p:cNvSpPr>
          <p:nvPr/>
        </p:nvSpPr>
        <p:spPr>
          <a:xfrm>
            <a:off x="1601975" y="1394808"/>
            <a:ext cx="8747041" cy="507831"/>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fr-BE" sz="3000" b="1" dirty="0">
                <a:solidFill>
                  <a:srgbClr val="7843A5"/>
                </a:solidFill>
                <a:latin typeface="+mn-lt"/>
                <a:cs typeface="Poppins" panose="00000500000000000000" pitchFamily="2" charset="0"/>
              </a:rPr>
              <a:t>Qu’en est-il de ma sécurité sociale ?</a:t>
            </a:r>
          </a:p>
        </p:txBody>
      </p:sp>
      <p:pic>
        <p:nvPicPr>
          <p:cNvPr id="28" name="Graphic 27">
            <a:extLst>
              <a:ext uri="{FF2B5EF4-FFF2-40B4-BE49-F238E27FC236}">
                <a16:creationId xmlns:a16="http://schemas.microsoft.com/office/drawing/2014/main" id="{DA93668E-C7E6-443E-8F9E-EA70E6BC3D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33583" y="6381424"/>
            <a:ext cx="558379" cy="217422"/>
          </a:xfrm>
          <a:prstGeom prst="rect">
            <a:avLst/>
          </a:prstGeom>
        </p:spPr>
      </p:pic>
      <p:sp>
        <p:nvSpPr>
          <p:cNvPr id="27" name="Graphic 3">
            <a:extLst>
              <a:ext uri="{FF2B5EF4-FFF2-40B4-BE49-F238E27FC236}">
                <a16:creationId xmlns:a16="http://schemas.microsoft.com/office/drawing/2014/main" id="{876E1571-D5EF-4887-A6A3-F7611AEA91F2}"/>
              </a:ext>
            </a:extLst>
          </p:cNvPr>
          <p:cNvSpPr>
            <a:spLocks noChangeAspect="1"/>
          </p:cNvSpPr>
          <p:nvPr/>
        </p:nvSpPr>
        <p:spPr>
          <a:xfrm rot="20641230">
            <a:off x="8954128" y="2879632"/>
            <a:ext cx="3999134" cy="5400000"/>
          </a:xfrm>
          <a:custGeom>
            <a:avLst/>
            <a:gdLst>
              <a:gd name="connsiteX0" fmla="*/ 224100 w 4022627"/>
              <a:gd name="connsiteY0" fmla="*/ 1043483 h 5731857"/>
              <a:gd name="connsiteX1" fmla="*/ 94134 w 4022627"/>
              <a:gd name="connsiteY1" fmla="*/ 2745059 h 5731857"/>
              <a:gd name="connsiteX2" fmla="*/ 843128 w 4022627"/>
              <a:gd name="connsiteY2" fmla="*/ 4312913 h 5731857"/>
              <a:gd name="connsiteX3" fmla="*/ 2108229 w 4022627"/>
              <a:gd name="connsiteY3" fmla="*/ 5599049 h 5731857"/>
              <a:gd name="connsiteX4" fmla="*/ 3730924 w 4022627"/>
              <a:gd name="connsiteY4" fmla="*/ 5219669 h 5731857"/>
              <a:gd name="connsiteX5" fmla="*/ 3510057 w 4022627"/>
              <a:gd name="connsiteY5" fmla="*/ 3862164 h 5731857"/>
              <a:gd name="connsiteX6" fmla="*/ 4022408 w 4022627"/>
              <a:gd name="connsiteY6" fmla="*/ 1993060 h 5731857"/>
              <a:gd name="connsiteX7" fmla="*/ 3325250 w 4022627"/>
              <a:gd name="connsiteY7" fmla="*/ 334305 h 5731857"/>
              <a:gd name="connsiteX8" fmla="*/ 2681431 w 4022627"/>
              <a:gd name="connsiteY8" fmla="*/ 93155 h 5731857"/>
              <a:gd name="connsiteX9" fmla="*/ 344300 w 4022627"/>
              <a:gd name="connsiteY9" fmla="*/ 800830 h 5731857"/>
              <a:gd name="connsiteX10" fmla="*/ 224100 w 4022627"/>
              <a:gd name="connsiteY10" fmla="*/ 1043483 h 573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2627" h="5731857">
                <a:moveTo>
                  <a:pt x="224100" y="1043483"/>
                </a:moveTo>
                <a:cubicBezTo>
                  <a:pt x="-42593" y="1560342"/>
                  <a:pt x="-51608" y="2181623"/>
                  <a:pt x="94134" y="2745059"/>
                </a:cubicBezTo>
                <a:cubicBezTo>
                  <a:pt x="239876" y="3308495"/>
                  <a:pt x="529858" y="3823099"/>
                  <a:pt x="843128" y="4312913"/>
                </a:cubicBezTo>
                <a:cubicBezTo>
                  <a:pt x="1171423" y="4826766"/>
                  <a:pt x="1554560" y="5343625"/>
                  <a:pt x="2108229" y="5599049"/>
                </a:cubicBezTo>
                <a:cubicBezTo>
                  <a:pt x="2661899" y="5854473"/>
                  <a:pt x="3426669" y="5748547"/>
                  <a:pt x="3730924" y="5219669"/>
                </a:cubicBezTo>
                <a:cubicBezTo>
                  <a:pt x="3960806" y="4820005"/>
                  <a:pt x="3516819" y="4323430"/>
                  <a:pt x="3510057" y="3862164"/>
                </a:cubicBezTo>
                <a:cubicBezTo>
                  <a:pt x="3501794" y="3236375"/>
                  <a:pt x="4014144" y="2618850"/>
                  <a:pt x="4022408" y="1993060"/>
                </a:cubicBezTo>
                <a:cubicBezTo>
                  <a:pt x="4029921" y="1367271"/>
                  <a:pt x="3845114" y="682133"/>
                  <a:pt x="3325250" y="334305"/>
                </a:cubicBezTo>
                <a:cubicBezTo>
                  <a:pt x="3133682" y="205842"/>
                  <a:pt x="2909059" y="132971"/>
                  <a:pt x="2681431" y="93155"/>
                </a:cubicBezTo>
                <a:cubicBezTo>
                  <a:pt x="1822004" y="-57846"/>
                  <a:pt x="844631" y="-141986"/>
                  <a:pt x="344300" y="800830"/>
                </a:cubicBezTo>
                <a:lnTo>
                  <a:pt x="224100" y="1043483"/>
                </a:lnTo>
                <a:close/>
              </a:path>
            </a:pathLst>
          </a:custGeom>
          <a:blipFill dpi="0" rotWithShape="0">
            <a:blip r:embed="rId12"/>
            <a:srcRect/>
            <a:stretch>
              <a:fillRect t="-4000" b="13632"/>
            </a:stretch>
          </a:blipFill>
          <a:ln w="749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313"/>
              </a:solidFill>
              <a:effectLst/>
              <a:uLnTx/>
              <a:uFillTx/>
              <a:latin typeface="Arial"/>
              <a:ea typeface="+mn-ea"/>
              <a:cs typeface="+mn-cs"/>
            </a:endParaRPr>
          </a:p>
        </p:txBody>
      </p:sp>
      <p:pic>
        <p:nvPicPr>
          <p:cNvPr id="31" name="Graphic 30">
            <a:extLst>
              <a:ext uri="{FF2B5EF4-FFF2-40B4-BE49-F238E27FC236}">
                <a16:creationId xmlns:a16="http://schemas.microsoft.com/office/drawing/2014/main" id="{25144D6F-5086-4BBD-8069-1930737B719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9887" y="6381424"/>
            <a:ext cx="558379" cy="217422"/>
          </a:xfrm>
          <a:prstGeom prst="rect">
            <a:avLst/>
          </a:prstGeom>
        </p:spPr>
      </p:pic>
      <p:sp>
        <p:nvSpPr>
          <p:cNvPr id="16" name="Titel 1">
            <a:extLst>
              <a:ext uri="{FF2B5EF4-FFF2-40B4-BE49-F238E27FC236}">
                <a16:creationId xmlns:a16="http://schemas.microsoft.com/office/drawing/2014/main" id="{DD2C5C01-389F-4512-9D41-FB5C4877A897}"/>
              </a:ext>
            </a:extLst>
          </p:cNvPr>
          <p:cNvSpPr txBox="1">
            <a:spLocks/>
          </p:cNvSpPr>
          <p:nvPr/>
        </p:nvSpPr>
        <p:spPr>
          <a:xfrm>
            <a:off x="1660592" y="2876197"/>
            <a:ext cx="6250426" cy="400110"/>
          </a:xfrm>
          <a:prstGeom prst="rect">
            <a:avLst/>
          </a:prstGeom>
          <a:noFill/>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marR="0" lvl="0" indent="-285750" algn="l" defTabSz="914400" rtl="0" eaLnBrk="1" fontAlgn="auto" latinLnBrk="0" hangingPunct="1">
              <a:lnSpc>
                <a:spcPct val="100000"/>
              </a:lnSpc>
              <a:spcBef>
                <a:spcPct val="0"/>
              </a:spcBef>
              <a:spcAft>
                <a:spcPts val="0"/>
              </a:spcAft>
              <a:buClr>
                <a:srgbClr val="7843A5"/>
              </a:buClr>
              <a:buSzTx/>
              <a:buFont typeface="Arial" panose="020B0604020202020204" pitchFamily="34" charset="0"/>
              <a:buChar char="•"/>
              <a:tabLst/>
              <a:defRPr/>
            </a:pPr>
            <a:r>
              <a:rPr kumimoji="0" lang="fr-BE" sz="2000" b="0" i="0" u="none" strike="noStrike" cap="none" normalizeH="0" baseline="0" noProof="0">
                <a:ln>
                  <a:noFill/>
                </a:ln>
                <a:solidFill>
                  <a:prstClr val="black"/>
                </a:solidFill>
                <a:uLnTx/>
                <a:uFillTx/>
                <a:latin typeface="Arial"/>
                <a:ea typeface="+mj-ea"/>
                <a:cs typeface="+mj-cs"/>
              </a:rPr>
              <a:t>Comment maximiser mes droits sociaux ?</a:t>
            </a:r>
          </a:p>
        </p:txBody>
      </p:sp>
      <p:sp>
        <p:nvSpPr>
          <p:cNvPr id="17" name="Titel 1">
            <a:extLst>
              <a:ext uri="{FF2B5EF4-FFF2-40B4-BE49-F238E27FC236}">
                <a16:creationId xmlns:a16="http://schemas.microsoft.com/office/drawing/2014/main" id="{B2C70D4D-CE53-4B40-B2FB-1AA3022FFE79}"/>
              </a:ext>
            </a:extLst>
          </p:cNvPr>
          <p:cNvSpPr txBox="1">
            <a:spLocks/>
          </p:cNvSpPr>
          <p:nvPr/>
        </p:nvSpPr>
        <p:spPr>
          <a:xfrm>
            <a:off x="1660591" y="2316261"/>
            <a:ext cx="7005429" cy="400110"/>
          </a:xfrm>
          <a:prstGeom prst="rect">
            <a:avLst/>
          </a:prstGeom>
          <a:noFill/>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marR="0" lvl="0" indent="-285750" algn="l" defTabSz="914400" rtl="0" eaLnBrk="1" fontAlgn="auto" latinLnBrk="0" hangingPunct="1">
              <a:lnSpc>
                <a:spcPct val="100000"/>
              </a:lnSpc>
              <a:spcBef>
                <a:spcPct val="0"/>
              </a:spcBef>
              <a:spcAft>
                <a:spcPts val="0"/>
              </a:spcAft>
              <a:buClr>
                <a:srgbClr val="7843A5"/>
              </a:buClr>
              <a:buSzTx/>
              <a:buFont typeface="Arial" panose="020B0604020202020204" pitchFamily="34" charset="0"/>
              <a:buChar char="•"/>
              <a:tabLst/>
              <a:defRPr/>
            </a:pPr>
            <a:r>
              <a:rPr kumimoji="0" lang="fr-BE" sz="2000" b="0" i="0" u="none" strike="noStrike" cap="none" normalizeH="0" baseline="0" noProof="0" dirty="0">
                <a:ln>
                  <a:noFill/>
                </a:ln>
                <a:solidFill>
                  <a:prstClr val="black"/>
                </a:solidFill>
                <a:uLnTx/>
                <a:uFillTx/>
                <a:latin typeface="Arial"/>
                <a:ea typeface="+mj-ea"/>
                <a:cs typeface="+mj-cs"/>
              </a:rPr>
              <a:t>Quelle indemnité percevrai-je si je suis malade ?</a:t>
            </a:r>
          </a:p>
        </p:txBody>
      </p:sp>
      <p:sp>
        <p:nvSpPr>
          <p:cNvPr id="18" name="Titel 1">
            <a:extLst>
              <a:ext uri="{FF2B5EF4-FFF2-40B4-BE49-F238E27FC236}">
                <a16:creationId xmlns:a16="http://schemas.microsoft.com/office/drawing/2014/main" id="{3FC12D30-CD70-456D-B73A-6559BD3A3682}"/>
              </a:ext>
            </a:extLst>
          </p:cNvPr>
          <p:cNvSpPr txBox="1">
            <a:spLocks/>
          </p:cNvSpPr>
          <p:nvPr/>
        </p:nvSpPr>
        <p:spPr>
          <a:xfrm>
            <a:off x="1660590" y="4838131"/>
            <a:ext cx="6355949" cy="400110"/>
          </a:xfrm>
          <a:prstGeom prst="rect">
            <a:avLst/>
          </a:prstGeom>
          <a:noFill/>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marR="0" lvl="0" indent="-285750" algn="l" defTabSz="914400" rtl="0" eaLnBrk="1" fontAlgn="auto" latinLnBrk="0" hangingPunct="1">
              <a:lnSpc>
                <a:spcPct val="100000"/>
              </a:lnSpc>
              <a:spcBef>
                <a:spcPct val="0"/>
              </a:spcBef>
              <a:spcAft>
                <a:spcPts val="0"/>
              </a:spcAft>
              <a:buClr>
                <a:srgbClr val="7843A5"/>
              </a:buClr>
              <a:buSzTx/>
              <a:buFont typeface="Arial" panose="020B0604020202020204" pitchFamily="34" charset="0"/>
              <a:buChar char="•"/>
              <a:tabLst/>
              <a:defRPr/>
            </a:pPr>
            <a:r>
              <a:rPr kumimoji="0" lang="fr-BE" sz="2000" b="0" i="0" u="none" strike="noStrike" cap="none" normalizeH="0" baseline="0" noProof="0">
                <a:ln>
                  <a:noFill/>
                </a:ln>
                <a:solidFill>
                  <a:prstClr val="black"/>
                </a:solidFill>
                <a:uLnTx/>
                <a:uFillTx/>
                <a:latin typeface="Arial"/>
                <a:ea typeface="+mj-ea"/>
                <a:cs typeface="+mj-cs"/>
              </a:rPr>
              <a:t>Et si je me retrouve face à des difficultés ?</a:t>
            </a:r>
          </a:p>
        </p:txBody>
      </p:sp>
      <p:sp>
        <p:nvSpPr>
          <p:cNvPr id="22" name="Titel 1">
            <a:extLst>
              <a:ext uri="{FF2B5EF4-FFF2-40B4-BE49-F238E27FC236}">
                <a16:creationId xmlns:a16="http://schemas.microsoft.com/office/drawing/2014/main" id="{E4951DDB-5410-459D-AB97-0CDD0E1C68C7}"/>
              </a:ext>
            </a:extLst>
          </p:cNvPr>
          <p:cNvSpPr txBox="1">
            <a:spLocks/>
          </p:cNvSpPr>
          <p:nvPr/>
        </p:nvSpPr>
        <p:spPr>
          <a:xfrm>
            <a:off x="1660590" y="5398067"/>
            <a:ext cx="5876935" cy="400110"/>
          </a:xfrm>
          <a:prstGeom prst="rect">
            <a:avLst/>
          </a:prstGeom>
          <a:noFill/>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marR="0" lvl="0" indent="-285750" algn="l" defTabSz="914400" rtl="0" eaLnBrk="1" fontAlgn="auto" latinLnBrk="0" hangingPunct="1">
              <a:lnSpc>
                <a:spcPct val="100000"/>
              </a:lnSpc>
              <a:spcBef>
                <a:spcPct val="0"/>
              </a:spcBef>
              <a:spcAft>
                <a:spcPts val="0"/>
              </a:spcAft>
              <a:buClr>
                <a:srgbClr val="7843A5"/>
              </a:buClr>
              <a:buSzTx/>
              <a:buFont typeface="Arial" panose="020B0604020202020204" pitchFamily="34" charset="0"/>
              <a:buChar char="•"/>
              <a:tabLst/>
              <a:defRPr/>
            </a:pPr>
            <a:r>
              <a:rPr kumimoji="0" lang="fr-BE" sz="2000" b="0" i="0" u="none" strike="noStrike" cap="none" normalizeH="0" baseline="0" noProof="0">
                <a:ln>
                  <a:noFill/>
                </a:ln>
                <a:solidFill>
                  <a:prstClr val="black"/>
                </a:solidFill>
                <a:uLnTx/>
                <a:uFillTx/>
                <a:latin typeface="Arial"/>
                <a:ea typeface="+mj-ea"/>
                <a:cs typeface="+mj-cs"/>
              </a:rPr>
              <a:t>La constitution d’une pension complémentaire est-elle intéressante pour moi </a:t>
            </a:r>
            <a:r>
              <a:rPr kumimoji="0" lang="fr-BE" sz="1800" b="0" i="0" u="none" strike="noStrike" cap="none" normalizeH="0" baseline="0" noProof="0">
                <a:ln>
                  <a:noFill/>
                </a:ln>
                <a:solidFill>
                  <a:prstClr val="black"/>
                </a:solidFill>
                <a:uLnTx/>
                <a:uFillTx/>
                <a:latin typeface="Arial"/>
                <a:ea typeface="+mj-ea"/>
                <a:cs typeface="+mj-cs"/>
              </a:rPr>
              <a:t>?</a:t>
            </a:r>
          </a:p>
        </p:txBody>
      </p:sp>
      <p:sp>
        <p:nvSpPr>
          <p:cNvPr id="24" name="Titel 1">
            <a:extLst>
              <a:ext uri="{FF2B5EF4-FFF2-40B4-BE49-F238E27FC236}">
                <a16:creationId xmlns:a16="http://schemas.microsoft.com/office/drawing/2014/main" id="{9B63A149-5BC8-4488-8AB8-730F4457681C}"/>
              </a:ext>
            </a:extLst>
          </p:cNvPr>
          <p:cNvSpPr txBox="1">
            <a:spLocks/>
          </p:cNvSpPr>
          <p:nvPr/>
        </p:nvSpPr>
        <p:spPr>
          <a:xfrm>
            <a:off x="1660591" y="3996069"/>
            <a:ext cx="7244711" cy="707886"/>
          </a:xfrm>
          <a:prstGeom prst="rect">
            <a:avLst/>
          </a:prstGeom>
          <a:noFill/>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marR="0" lvl="0" indent="-285750" algn="l" defTabSz="914400" rtl="0" eaLnBrk="1" fontAlgn="auto" latinLnBrk="0" hangingPunct="1">
              <a:lnSpc>
                <a:spcPct val="100000"/>
              </a:lnSpc>
              <a:spcBef>
                <a:spcPct val="0"/>
              </a:spcBef>
              <a:spcAft>
                <a:spcPts val="0"/>
              </a:spcAft>
              <a:buClr>
                <a:srgbClr val="7843A5"/>
              </a:buClr>
              <a:buSzTx/>
              <a:buFont typeface="Arial" panose="020B0604020202020204" pitchFamily="34" charset="0"/>
              <a:buChar char="•"/>
              <a:tabLst/>
              <a:defRPr/>
            </a:pPr>
            <a:r>
              <a:rPr kumimoji="0" lang="fr-BE" sz="2000" b="0" i="0" u="none" strike="noStrike" cap="none" normalizeH="0" baseline="0" noProof="0" dirty="0">
                <a:ln>
                  <a:noFill/>
                </a:ln>
                <a:solidFill>
                  <a:prstClr val="black"/>
                </a:solidFill>
                <a:uLnTx/>
                <a:uFillTx/>
                <a:latin typeface="Arial"/>
                <a:ea typeface="+mj-ea"/>
                <a:cs typeface="+mj-cs"/>
              </a:rPr>
              <a:t>Comment faire si je veux donner </a:t>
            </a:r>
            <a:br>
              <a:rPr kumimoji="0" lang="fr-BE" sz="2000" b="0" i="0" u="none" strike="noStrike" cap="none" normalizeH="0" baseline="0" noProof="0" dirty="0">
                <a:ln>
                  <a:noFill/>
                </a:ln>
                <a:solidFill>
                  <a:prstClr val="black"/>
                </a:solidFill>
                <a:uLnTx/>
                <a:uFillTx/>
                <a:latin typeface="Arial"/>
                <a:ea typeface="+mj-ea"/>
                <a:cs typeface="+mj-cs"/>
              </a:rPr>
            </a:br>
            <a:r>
              <a:rPr kumimoji="0" lang="fr-BE" sz="2000" b="0" i="0" u="none" strike="noStrike" cap="none" normalizeH="0" baseline="0" noProof="0" dirty="0">
                <a:ln>
                  <a:noFill/>
                </a:ln>
                <a:solidFill>
                  <a:prstClr val="black"/>
                </a:solidFill>
                <a:uLnTx/>
                <a:uFillTx/>
                <a:latin typeface="Arial"/>
                <a:ea typeface="+mj-ea"/>
                <a:cs typeface="+mj-cs"/>
              </a:rPr>
              <a:t>une autre orientation à mon entreprise ?</a:t>
            </a:r>
          </a:p>
        </p:txBody>
      </p:sp>
      <p:sp>
        <p:nvSpPr>
          <p:cNvPr id="25" name="Titel 1">
            <a:extLst>
              <a:ext uri="{FF2B5EF4-FFF2-40B4-BE49-F238E27FC236}">
                <a16:creationId xmlns:a16="http://schemas.microsoft.com/office/drawing/2014/main" id="{C45DF1D6-B0CA-4DF1-9E7F-9ED6684DA6EA}"/>
              </a:ext>
            </a:extLst>
          </p:cNvPr>
          <p:cNvSpPr txBox="1">
            <a:spLocks/>
          </p:cNvSpPr>
          <p:nvPr/>
        </p:nvSpPr>
        <p:spPr>
          <a:xfrm>
            <a:off x="1660591" y="3436133"/>
            <a:ext cx="7407082" cy="400110"/>
          </a:xfrm>
          <a:prstGeom prst="rect">
            <a:avLst/>
          </a:prstGeom>
          <a:noFill/>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lvl="0" indent="-285750" algn="l">
              <a:lnSpc>
                <a:spcPct val="100000"/>
              </a:lnSpc>
              <a:buClr>
                <a:srgbClr val="7843A5"/>
              </a:buClr>
              <a:buFont typeface="Arial" panose="020B0604020202020204" pitchFamily="34" charset="0"/>
              <a:buChar char="•"/>
              <a:defRPr/>
            </a:pPr>
            <a:r>
              <a:rPr lang="fr-BE" sz="2000">
                <a:solidFill>
                  <a:prstClr val="black"/>
                </a:solidFill>
                <a:latin typeface="Arial"/>
                <a:ea typeface="+mj-ea"/>
                <a:cs typeface="+mj-cs"/>
              </a:rPr>
              <a:t>À quoi puis-je prétendre quand je deviens parent ?</a:t>
            </a:r>
            <a:r>
              <a:rPr kumimoji="0" lang="fr-BE" sz="2000" b="0" i="0" u="none" strike="noStrike" cap="none" normalizeH="0" baseline="0" noProof="0">
                <a:ln>
                  <a:noFill/>
                </a:ln>
                <a:solidFill>
                  <a:prstClr val="black"/>
                </a:solidFill>
                <a:uLnTx/>
                <a:uFillTx/>
                <a:latin typeface="Arial"/>
                <a:ea typeface="+mj-ea"/>
                <a:cs typeface="+mj-cs"/>
              </a:rPr>
              <a:t> </a:t>
            </a:r>
          </a:p>
        </p:txBody>
      </p:sp>
    </p:spTree>
    <p:extLst>
      <p:ext uri="{BB962C8B-B14F-4D97-AF65-F5344CB8AC3E}">
        <p14:creationId xmlns:p14="http://schemas.microsoft.com/office/powerpoint/2010/main" val="3744636606"/>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125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2" grpId="0"/>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el 1">
            <a:extLst>
              <a:ext uri="{FF2B5EF4-FFF2-40B4-BE49-F238E27FC236}">
                <a16:creationId xmlns:a16="http://schemas.microsoft.com/office/drawing/2014/main" id="{41DFA4E8-709A-4574-ABC2-4F2862C458F7}"/>
              </a:ext>
            </a:extLst>
          </p:cNvPr>
          <p:cNvSpPr txBox="1">
            <a:spLocks/>
          </p:cNvSpPr>
          <p:nvPr/>
        </p:nvSpPr>
        <p:spPr>
          <a:xfrm>
            <a:off x="4294814" y="1841285"/>
            <a:ext cx="6140572" cy="830997"/>
          </a:xfrm>
          <a:prstGeom prst="rect">
            <a:avLst/>
          </a:prstGeom>
        </p:spPr>
        <p:txBody>
          <a:bodyPr vert="horz"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marR="0" lvl="0" indent="-342900" algn="l" defTabSz="914400" rtl="0" eaLnBrk="1" fontAlgn="auto" latinLnBrk="0" hangingPunct="1">
              <a:lnSpc>
                <a:spcPct val="100000"/>
              </a:lnSpc>
              <a:spcBef>
                <a:spcPct val="0"/>
              </a:spcBef>
              <a:spcAft>
                <a:spcPts val="0"/>
              </a:spcAft>
              <a:buClr>
                <a:srgbClr val="7842A4"/>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j-ea"/>
                <a:cs typeface="Aharoni" panose="02010803020104030203" pitchFamily="2" charset="-79"/>
              </a:rPr>
              <a:t>Prime à la naissance</a:t>
            </a:r>
          </a:p>
          <a:p>
            <a:pPr marL="342900" marR="0" lvl="0" indent="-342900" algn="l" defTabSz="914400" rtl="0" eaLnBrk="1" fontAlgn="auto" latinLnBrk="0" hangingPunct="1">
              <a:lnSpc>
                <a:spcPct val="100000"/>
              </a:lnSpc>
              <a:spcBef>
                <a:spcPct val="0"/>
              </a:spcBef>
              <a:spcAft>
                <a:spcPts val="0"/>
              </a:spcAft>
              <a:buClr>
                <a:srgbClr val="7842A4"/>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j-ea"/>
                <a:cs typeface="Aharoni" panose="02010803020104030203" pitchFamily="2" charset="-79"/>
              </a:rPr>
              <a:t>Montant de base mensuel</a:t>
            </a:r>
          </a:p>
          <a:p>
            <a:pPr marL="342900" marR="0" lvl="0" indent="-342900" algn="l" defTabSz="914400" rtl="0" eaLnBrk="1" fontAlgn="auto" latinLnBrk="0" hangingPunct="1">
              <a:lnSpc>
                <a:spcPct val="100000"/>
              </a:lnSpc>
              <a:spcBef>
                <a:spcPct val="0"/>
              </a:spcBef>
              <a:spcAft>
                <a:spcPts val="0"/>
              </a:spcAft>
              <a:buClr>
                <a:srgbClr val="7842A4"/>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a:ea typeface="+mj-ea"/>
                <a:cs typeface="Aharoni" panose="02010803020104030203" pitchFamily="2" charset="-79"/>
              </a:rPr>
              <a:t>Suppléments / prime scolaire</a:t>
            </a:r>
          </a:p>
        </p:txBody>
      </p:sp>
      <p:sp>
        <p:nvSpPr>
          <p:cNvPr id="46" name="Titel 1">
            <a:extLst>
              <a:ext uri="{FF2B5EF4-FFF2-40B4-BE49-F238E27FC236}">
                <a16:creationId xmlns:a16="http://schemas.microsoft.com/office/drawing/2014/main" id="{2C988866-C278-40BC-B4DE-57480656431F}"/>
              </a:ext>
            </a:extLst>
          </p:cNvPr>
          <p:cNvSpPr txBox="1">
            <a:spLocks/>
          </p:cNvSpPr>
          <p:nvPr/>
        </p:nvSpPr>
        <p:spPr>
          <a:xfrm>
            <a:off x="4278243" y="1495173"/>
            <a:ext cx="9051075" cy="400110"/>
          </a:xfrm>
          <a:prstGeom prst="rect">
            <a:avLst/>
          </a:prstGeom>
        </p:spPr>
        <p:txBody>
          <a:bodyPr vert="horz" wrap="square" lIns="91440" tIns="45720" rIns="91440" bIns="45720" rtlCol="0" anchor="ctr" anchorCtr="0">
            <a:spAutoFit/>
          </a:bodyPr>
          <a:lstStyle>
            <a:defPPr>
              <a:defRPr lang="nl-BE"/>
            </a:defPPr>
            <a:lvl1pPr>
              <a:lnSpc>
                <a:spcPct val="100000"/>
              </a:lnSpc>
              <a:spcBef>
                <a:spcPct val="0"/>
              </a:spcBef>
              <a:buNone/>
              <a:defRPr sz="4000" b="1">
                <a:solidFill>
                  <a:schemeClr val="accent1"/>
                </a:solidFill>
                <a:latin typeface="Poppins" panose="00000500000000000000" pitchFamily="2" charset="0"/>
                <a:ea typeface="+mj-ea"/>
                <a:cs typeface="Poppins" panose="000005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1" i="0" u="none" strike="noStrike" kern="1200" cap="none" spc="0" normalizeH="0" baseline="0" noProof="0" dirty="0" err="1">
                <a:ln>
                  <a:noFill/>
                </a:ln>
                <a:solidFill>
                  <a:srgbClr val="7842A4"/>
                </a:solidFill>
                <a:effectLst/>
                <a:uLnTx/>
                <a:uFillTx/>
                <a:latin typeface="Arial"/>
                <a:ea typeface="+mj-ea"/>
                <a:cs typeface="Poppins" panose="00000500000000000000" pitchFamily="2" charset="0"/>
              </a:rPr>
              <a:t>Allocations</a:t>
            </a:r>
            <a:r>
              <a:rPr kumimoji="0" lang="nl-BE" sz="2000" b="1" i="0" u="none" strike="noStrike" kern="1200" cap="none" spc="0" normalizeH="0" baseline="0" noProof="0" dirty="0">
                <a:ln>
                  <a:noFill/>
                </a:ln>
                <a:solidFill>
                  <a:srgbClr val="7842A4"/>
                </a:solidFill>
                <a:effectLst/>
                <a:uLnTx/>
                <a:uFillTx/>
                <a:latin typeface="Arial"/>
                <a:ea typeface="+mj-ea"/>
                <a:cs typeface="Poppins" panose="00000500000000000000" pitchFamily="2" charset="0"/>
              </a:rPr>
              <a:t> familiales</a:t>
            </a:r>
          </a:p>
        </p:txBody>
      </p:sp>
      <p:grpSp>
        <p:nvGrpSpPr>
          <p:cNvPr id="3" name="Group 2">
            <a:extLst>
              <a:ext uri="{FF2B5EF4-FFF2-40B4-BE49-F238E27FC236}">
                <a16:creationId xmlns:a16="http://schemas.microsoft.com/office/drawing/2014/main" id="{E86CC1BD-3F8A-483E-A811-D36A9F35D317}"/>
              </a:ext>
            </a:extLst>
          </p:cNvPr>
          <p:cNvGrpSpPr/>
          <p:nvPr/>
        </p:nvGrpSpPr>
        <p:grpSpPr>
          <a:xfrm>
            <a:off x="7497078" y="940572"/>
            <a:ext cx="2941771" cy="2056606"/>
            <a:chOff x="1715904" y="4596161"/>
            <a:chExt cx="3087775" cy="2185361"/>
          </a:xfrm>
        </p:grpSpPr>
        <p:pic>
          <p:nvPicPr>
            <p:cNvPr id="24" name="Graphic 23">
              <a:extLst>
                <a:ext uri="{FF2B5EF4-FFF2-40B4-BE49-F238E27FC236}">
                  <a16:creationId xmlns:a16="http://schemas.microsoft.com/office/drawing/2014/main" id="{689B0535-E428-4082-A094-EE88C9E42E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330081">
              <a:off x="2173097" y="4150994"/>
              <a:ext cx="2185361" cy="3075696"/>
            </a:xfrm>
            <a:prstGeom prst="rect">
              <a:avLst/>
            </a:prstGeom>
          </p:spPr>
        </p:pic>
        <p:grpSp>
          <p:nvGrpSpPr>
            <p:cNvPr id="25" name="Group 24">
              <a:extLst>
                <a:ext uri="{FF2B5EF4-FFF2-40B4-BE49-F238E27FC236}">
                  <a16:creationId xmlns:a16="http://schemas.microsoft.com/office/drawing/2014/main" id="{8E744BC0-A4DC-40D3-B4A3-83245AB8F968}"/>
                </a:ext>
              </a:extLst>
            </p:cNvPr>
            <p:cNvGrpSpPr/>
            <p:nvPr/>
          </p:nvGrpSpPr>
          <p:grpSpPr>
            <a:xfrm>
              <a:off x="1715904" y="4777324"/>
              <a:ext cx="456591" cy="456591"/>
              <a:chOff x="1565742" y="4268908"/>
              <a:chExt cx="456591" cy="456591"/>
            </a:xfrm>
          </p:grpSpPr>
          <p:sp>
            <p:nvSpPr>
              <p:cNvPr id="26" name="Oval 25">
                <a:extLst>
                  <a:ext uri="{FF2B5EF4-FFF2-40B4-BE49-F238E27FC236}">
                    <a16:creationId xmlns:a16="http://schemas.microsoft.com/office/drawing/2014/main" id="{FB4479E1-502B-4BEA-A122-43380AFBA6DA}"/>
                  </a:ext>
                </a:extLst>
              </p:cNvPr>
              <p:cNvSpPr/>
              <p:nvPr/>
            </p:nvSpPr>
            <p:spPr>
              <a:xfrm>
                <a:off x="1565742" y="4268908"/>
                <a:ext cx="456591" cy="4565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7" name="Graphic 26">
                <a:extLst>
                  <a:ext uri="{FF2B5EF4-FFF2-40B4-BE49-F238E27FC236}">
                    <a16:creationId xmlns:a16="http://schemas.microsoft.com/office/drawing/2014/main" id="{4946021D-951D-4287-B148-D0596F05492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40983" y="4372872"/>
                <a:ext cx="306107" cy="268641"/>
              </a:xfrm>
              <a:prstGeom prst="rect">
                <a:avLst/>
              </a:prstGeom>
            </p:spPr>
          </p:pic>
        </p:grpSp>
        <p:sp>
          <p:nvSpPr>
            <p:cNvPr id="28" name="Titel 1">
              <a:extLst>
                <a:ext uri="{FF2B5EF4-FFF2-40B4-BE49-F238E27FC236}">
                  <a16:creationId xmlns:a16="http://schemas.microsoft.com/office/drawing/2014/main" id="{693BEC3B-B06D-43AF-A75C-1D9481C2A3B4}"/>
                </a:ext>
              </a:extLst>
            </p:cNvPr>
            <p:cNvSpPr txBox="1">
              <a:spLocks/>
            </p:cNvSpPr>
            <p:nvPr/>
          </p:nvSpPr>
          <p:spPr>
            <a:xfrm>
              <a:off x="1911425" y="5344149"/>
              <a:ext cx="2892254" cy="78490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1400" b="0" i="0" u="none" strike="noStrike" kern="1200" cap="none" spc="0" normalizeH="0" baseline="0" noProof="0" dirty="0">
                  <a:ln>
                    <a:noFill/>
                  </a:ln>
                  <a:solidFill>
                    <a:srgbClr val="131313"/>
                  </a:solidFill>
                  <a:effectLst/>
                  <a:uLnTx/>
                  <a:uFillTx/>
                  <a:latin typeface="Arial"/>
                  <a:ea typeface="+mj-ea"/>
                  <a:cs typeface="+mj-cs"/>
                </a:rPr>
                <a:t>Pour en bénéficier vous pouvez vous adresser à la caisse d’allocations familiales </a:t>
              </a:r>
              <a:r>
                <a:rPr kumimoji="0" lang="fr-BE" sz="1400" b="0" i="0" u="none" strike="noStrike" kern="1200" cap="none" spc="0" normalizeH="0" baseline="0" noProof="0" dirty="0" err="1">
                  <a:ln>
                    <a:noFill/>
                  </a:ln>
                  <a:solidFill>
                    <a:srgbClr val="131313"/>
                  </a:solidFill>
                  <a:effectLst/>
                  <a:uLnTx/>
                  <a:uFillTx/>
                  <a:latin typeface="Arial"/>
                  <a:ea typeface="+mj-ea"/>
                  <a:cs typeface="+mj-cs"/>
                </a:rPr>
                <a:t>KidsLife</a:t>
              </a:r>
              <a:endParaRPr kumimoji="0" lang="fr-BE" sz="1400" b="0" i="0" u="none" strike="noStrike" kern="1200" cap="none" spc="0" normalizeH="0" baseline="0" noProof="0" dirty="0">
                <a:ln>
                  <a:noFill/>
                </a:ln>
                <a:solidFill>
                  <a:srgbClr val="131313"/>
                </a:solidFill>
                <a:effectLst/>
                <a:uLnTx/>
                <a:uFillTx/>
                <a:latin typeface="Arial"/>
                <a:ea typeface="+mj-ea"/>
                <a:cs typeface="+mj-cs"/>
              </a:endParaRPr>
            </a:p>
          </p:txBody>
        </p:sp>
        <p:sp>
          <p:nvSpPr>
            <p:cNvPr id="29" name="Titel 1">
              <a:extLst>
                <a:ext uri="{FF2B5EF4-FFF2-40B4-BE49-F238E27FC236}">
                  <a16:creationId xmlns:a16="http://schemas.microsoft.com/office/drawing/2014/main" id="{54193552-2F28-43B0-BC44-A640CE1F5F84}"/>
                </a:ext>
              </a:extLst>
            </p:cNvPr>
            <p:cNvSpPr txBox="1">
              <a:spLocks/>
            </p:cNvSpPr>
            <p:nvPr/>
          </p:nvSpPr>
          <p:spPr>
            <a:xfrm>
              <a:off x="1903524" y="4984780"/>
              <a:ext cx="1632609" cy="359749"/>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BE" sz="1600" b="0" i="0" u="none" strike="noStrike" kern="1200" cap="none" spc="0" normalizeH="0" baseline="0" noProof="0" dirty="0">
                  <a:ln>
                    <a:noFill/>
                  </a:ln>
                  <a:solidFill>
                    <a:srgbClr val="7842A4"/>
                  </a:solidFill>
                  <a:effectLst/>
                  <a:uLnTx/>
                  <a:uFillTx/>
                  <a:latin typeface="Arial"/>
                  <a:ea typeface="+mj-ea"/>
                  <a:cs typeface="Poppins" panose="00000500000000000000" pitchFamily="2" charset="0"/>
                </a:rPr>
                <a:t>Conseil</a:t>
              </a:r>
            </a:p>
          </p:txBody>
        </p:sp>
      </p:grpSp>
      <p:grpSp>
        <p:nvGrpSpPr>
          <p:cNvPr id="18" name="Group 2">
            <a:extLst>
              <a:ext uri="{FF2B5EF4-FFF2-40B4-BE49-F238E27FC236}">
                <a16:creationId xmlns:a16="http://schemas.microsoft.com/office/drawing/2014/main" id="{98FCA103-95D2-4120-9562-80F23235C9F4}"/>
              </a:ext>
            </a:extLst>
          </p:cNvPr>
          <p:cNvGrpSpPr/>
          <p:nvPr/>
        </p:nvGrpSpPr>
        <p:grpSpPr>
          <a:xfrm>
            <a:off x="436254" y="4700129"/>
            <a:ext cx="3533210" cy="1673239"/>
            <a:chOff x="6712328" y="3536298"/>
            <a:chExt cx="4076923" cy="2296983"/>
          </a:xfrm>
        </p:grpSpPr>
        <p:pic>
          <p:nvPicPr>
            <p:cNvPr id="19" name="Graphic 18">
              <a:extLst>
                <a:ext uri="{FF2B5EF4-FFF2-40B4-BE49-F238E27FC236}">
                  <a16:creationId xmlns:a16="http://schemas.microsoft.com/office/drawing/2014/main" id="{B85EE101-0529-4584-AA43-2260D47BCC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172326" flipH="1">
              <a:off x="7202157" y="3098778"/>
              <a:ext cx="2296983" cy="3172023"/>
            </a:xfrm>
            <a:prstGeom prst="rect">
              <a:avLst/>
            </a:prstGeom>
          </p:spPr>
        </p:pic>
        <p:sp>
          <p:nvSpPr>
            <p:cNvPr id="30" name="Oval 26">
              <a:extLst>
                <a:ext uri="{FF2B5EF4-FFF2-40B4-BE49-F238E27FC236}">
                  <a16:creationId xmlns:a16="http://schemas.microsoft.com/office/drawing/2014/main" id="{84F9C129-98FD-4AAE-80D3-12B578E485B3}"/>
                </a:ext>
              </a:extLst>
            </p:cNvPr>
            <p:cNvSpPr/>
            <p:nvPr/>
          </p:nvSpPr>
          <p:spPr>
            <a:xfrm>
              <a:off x="6712328" y="3944298"/>
              <a:ext cx="465377" cy="5232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itel 1">
              <a:extLst>
                <a:ext uri="{FF2B5EF4-FFF2-40B4-BE49-F238E27FC236}">
                  <a16:creationId xmlns:a16="http://schemas.microsoft.com/office/drawing/2014/main" id="{1ACA898B-0541-437A-89CC-BF668C0BB49A}"/>
                </a:ext>
              </a:extLst>
            </p:cNvPr>
            <p:cNvSpPr txBox="1">
              <a:spLocks/>
            </p:cNvSpPr>
            <p:nvPr/>
          </p:nvSpPr>
          <p:spPr>
            <a:xfrm>
              <a:off x="7319198" y="4348298"/>
              <a:ext cx="3470053" cy="1014021"/>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1400" b="0" i="0" u="none" strike="noStrike" kern="1200" cap="none" spc="0" normalizeH="0" baseline="0" noProof="0" dirty="0">
                  <a:ln>
                    <a:noFill/>
                  </a:ln>
                  <a:solidFill>
                    <a:srgbClr val="131313"/>
                  </a:solidFill>
                  <a:effectLst/>
                  <a:uLnTx/>
                  <a:uFillTx/>
                  <a:latin typeface="Arial"/>
                  <a:ea typeface="+mj-ea"/>
                  <a:cs typeface="+mj-cs"/>
                </a:rPr>
                <a:t>Dispense de paiement </a:t>
              </a:r>
              <a:br>
                <a:rPr kumimoji="0" lang="fr-BE" sz="1400" b="0" i="0" u="none" strike="noStrike" kern="1200" cap="none" spc="0" normalizeH="0" baseline="0" noProof="0" dirty="0">
                  <a:ln>
                    <a:noFill/>
                  </a:ln>
                  <a:solidFill>
                    <a:srgbClr val="131313"/>
                  </a:solidFill>
                  <a:effectLst/>
                  <a:uLnTx/>
                  <a:uFillTx/>
                  <a:latin typeface="Arial"/>
                  <a:ea typeface="+mj-ea"/>
                  <a:cs typeface="+mj-cs"/>
                </a:rPr>
              </a:br>
              <a:r>
                <a:rPr kumimoji="0" lang="fr-BE" sz="1400" b="0" i="0" u="none" strike="noStrike" kern="1200" cap="none" spc="0" normalizeH="0" baseline="0" noProof="0" dirty="0">
                  <a:ln>
                    <a:noFill/>
                  </a:ln>
                  <a:solidFill>
                    <a:srgbClr val="131313"/>
                  </a:solidFill>
                  <a:effectLst/>
                  <a:uLnTx/>
                  <a:uFillTx/>
                  <a:latin typeface="Arial"/>
                  <a:ea typeface="+mj-ea"/>
                  <a:cs typeface="+mj-cs"/>
                </a:rPr>
                <a:t>de la prime de PLCI</a:t>
              </a:r>
              <a:br>
                <a:rPr kumimoji="0" lang="fr-BE" sz="1400" b="0" i="0" u="none" strike="noStrike" kern="1200" cap="none" spc="0" normalizeH="0" baseline="0" noProof="0" dirty="0">
                  <a:ln>
                    <a:noFill/>
                  </a:ln>
                  <a:solidFill>
                    <a:srgbClr val="131313"/>
                  </a:solidFill>
                  <a:effectLst/>
                  <a:uLnTx/>
                  <a:uFillTx/>
                  <a:latin typeface="Arial"/>
                  <a:ea typeface="+mj-ea"/>
                  <a:cs typeface="+mj-cs"/>
                </a:rPr>
              </a:br>
              <a:endParaRPr kumimoji="0" lang="fr-BE" sz="1400" b="0" i="0" u="none" strike="noStrike" kern="1200" cap="none" spc="0" normalizeH="0" baseline="0" noProof="0" dirty="0">
                <a:ln>
                  <a:noFill/>
                </a:ln>
                <a:solidFill>
                  <a:srgbClr val="131313"/>
                </a:solidFill>
                <a:effectLst/>
                <a:uLnTx/>
                <a:uFillTx/>
                <a:latin typeface="Arial"/>
                <a:ea typeface="+mj-ea"/>
                <a:cs typeface="+mj-cs"/>
              </a:endParaRPr>
            </a:p>
          </p:txBody>
        </p:sp>
        <p:sp>
          <p:nvSpPr>
            <p:cNvPr id="22" name="Titel 1">
              <a:extLst>
                <a:ext uri="{FF2B5EF4-FFF2-40B4-BE49-F238E27FC236}">
                  <a16:creationId xmlns:a16="http://schemas.microsoft.com/office/drawing/2014/main" id="{1B95F733-285A-4422-8565-98C15A6D97C3}"/>
                </a:ext>
              </a:extLst>
            </p:cNvPr>
            <p:cNvSpPr txBox="1">
              <a:spLocks/>
            </p:cNvSpPr>
            <p:nvPr/>
          </p:nvSpPr>
          <p:spPr>
            <a:xfrm>
              <a:off x="6988759" y="3946206"/>
              <a:ext cx="1632608" cy="464759"/>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BE" sz="1600" b="0" i="0" u="none" strike="noStrike" kern="1200" cap="none" spc="0" normalizeH="0" baseline="0" noProof="0" dirty="0">
                  <a:ln>
                    <a:noFill/>
                  </a:ln>
                  <a:solidFill>
                    <a:srgbClr val="7842A4"/>
                  </a:solidFill>
                  <a:effectLst/>
                  <a:uLnTx/>
                  <a:uFillTx/>
                  <a:latin typeface="Arial"/>
                  <a:ea typeface="+mj-ea"/>
                  <a:cs typeface="Poppins" panose="00000500000000000000" pitchFamily="2" charset="0"/>
                </a:rPr>
                <a:t>Conseil</a:t>
              </a:r>
            </a:p>
          </p:txBody>
        </p:sp>
      </p:grpSp>
      <p:sp>
        <p:nvSpPr>
          <p:cNvPr id="44" name="Graphic 3">
            <a:extLst>
              <a:ext uri="{FF2B5EF4-FFF2-40B4-BE49-F238E27FC236}">
                <a16:creationId xmlns:a16="http://schemas.microsoft.com/office/drawing/2014/main" id="{E3C5153A-0F9F-4ED5-B922-A3AC78521D01}"/>
              </a:ext>
            </a:extLst>
          </p:cNvPr>
          <p:cNvSpPr/>
          <p:nvPr/>
        </p:nvSpPr>
        <p:spPr>
          <a:xfrm rot="1772924">
            <a:off x="-499509" y="719778"/>
            <a:ext cx="4241760" cy="3959571"/>
          </a:xfrm>
          <a:custGeom>
            <a:avLst/>
            <a:gdLst>
              <a:gd name="connsiteX0" fmla="*/ 3601393 w 4777039"/>
              <a:gd name="connsiteY0" fmla="*/ 245869 h 4985740"/>
              <a:gd name="connsiteX1" fmla="*/ 4698610 w 4777039"/>
              <a:gd name="connsiteY1" fmla="*/ 1599214 h 4985740"/>
              <a:gd name="connsiteX2" fmla="*/ 4768839 w 4777039"/>
              <a:gd name="connsiteY2" fmla="*/ 2379989 h 4985740"/>
              <a:gd name="connsiteX3" fmla="*/ 4503623 w 4777039"/>
              <a:gd name="connsiteY3" fmla="*/ 3663105 h 4985740"/>
              <a:gd name="connsiteX4" fmla="*/ 4502796 w 4777039"/>
              <a:gd name="connsiteY4" fmla="*/ 3987809 h 4985740"/>
              <a:gd name="connsiteX5" fmla="*/ 3723673 w 4777039"/>
              <a:gd name="connsiteY5" fmla="*/ 4856164 h 4985740"/>
              <a:gd name="connsiteX6" fmla="*/ 1764711 w 4777039"/>
              <a:gd name="connsiteY6" fmla="*/ 4809069 h 4985740"/>
              <a:gd name="connsiteX7" fmla="*/ 311394 w 4777039"/>
              <a:gd name="connsiteY7" fmla="*/ 3584615 h 4985740"/>
              <a:gd name="connsiteX8" fmla="*/ 533647 w 4777039"/>
              <a:gd name="connsiteY8" fmla="*/ 1562860 h 4985740"/>
              <a:gd name="connsiteX9" fmla="*/ 986414 w 4777039"/>
              <a:gd name="connsiteY9" fmla="*/ 1191062 h 4985740"/>
              <a:gd name="connsiteX10" fmla="*/ 1240889 w 4777039"/>
              <a:gd name="connsiteY10" fmla="*/ 614362 h 4985740"/>
              <a:gd name="connsiteX11" fmla="*/ 3139537 w 4777039"/>
              <a:gd name="connsiteY11" fmla="*/ 56665 h 4985740"/>
              <a:gd name="connsiteX12" fmla="*/ 3601393 w 4777039"/>
              <a:gd name="connsiteY12" fmla="*/ 245869 h 498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77039" h="4985740">
                <a:moveTo>
                  <a:pt x="3601393" y="245869"/>
                </a:moveTo>
                <a:cubicBezTo>
                  <a:pt x="4129346" y="538350"/>
                  <a:pt x="4537497" y="1012599"/>
                  <a:pt x="4698610" y="1599214"/>
                </a:cubicBezTo>
                <a:cubicBezTo>
                  <a:pt x="4768012" y="1852862"/>
                  <a:pt x="4791147" y="2118078"/>
                  <a:pt x="4768839" y="2379989"/>
                </a:cubicBezTo>
                <a:cubicBezTo>
                  <a:pt x="4730832" y="2825321"/>
                  <a:pt x="4491229" y="3203728"/>
                  <a:pt x="4503623" y="3663105"/>
                </a:cubicBezTo>
                <a:cubicBezTo>
                  <a:pt x="4506927" y="3771340"/>
                  <a:pt x="4517668" y="3880401"/>
                  <a:pt x="4502796" y="3987809"/>
                </a:cubicBezTo>
                <a:cubicBezTo>
                  <a:pt x="4450745" y="4354650"/>
                  <a:pt x="4095471" y="4727274"/>
                  <a:pt x="3723673" y="4856164"/>
                </a:cubicBezTo>
                <a:cubicBezTo>
                  <a:pt x="3112272" y="5067676"/>
                  <a:pt x="2383548" y="4997447"/>
                  <a:pt x="1764711" y="4809069"/>
                </a:cubicBezTo>
                <a:cubicBezTo>
                  <a:pt x="1049207" y="4590122"/>
                  <a:pt x="631141" y="4091086"/>
                  <a:pt x="311394" y="3584615"/>
                </a:cubicBezTo>
                <a:cubicBezTo>
                  <a:pt x="-78580" y="2965778"/>
                  <a:pt x="-200861" y="1971838"/>
                  <a:pt x="533647" y="1562860"/>
                </a:cubicBezTo>
                <a:cubicBezTo>
                  <a:pt x="704674" y="1467845"/>
                  <a:pt x="869091" y="1350522"/>
                  <a:pt x="986414" y="1191062"/>
                </a:cubicBezTo>
                <a:cubicBezTo>
                  <a:pt x="1114478" y="1017556"/>
                  <a:pt x="1143396" y="803566"/>
                  <a:pt x="1240889" y="614362"/>
                </a:cubicBezTo>
                <a:cubicBezTo>
                  <a:pt x="1482145" y="145897"/>
                  <a:pt x="2476911" y="-124277"/>
                  <a:pt x="3139537" y="56665"/>
                </a:cubicBezTo>
                <a:cubicBezTo>
                  <a:pt x="3292387" y="97976"/>
                  <a:pt x="3446890" y="160769"/>
                  <a:pt x="3601393" y="245869"/>
                </a:cubicBezTo>
              </a:path>
            </a:pathLst>
          </a:custGeom>
          <a:blipFill dpi="0" rotWithShape="0">
            <a:blip r:embed="rId9" cstate="print">
              <a:extLst>
                <a:ext uri="{28A0092B-C50C-407E-A947-70E740481C1C}">
                  <a14:useLocalDpi xmlns:a14="http://schemas.microsoft.com/office/drawing/2010/main"/>
                </a:ext>
              </a:extLst>
            </a:blip>
            <a:srcRect/>
            <a:stretch>
              <a:fillRect l="7719"/>
            </a:stretch>
          </a:blipFill>
          <a:ln w="826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313"/>
              </a:solidFill>
              <a:effectLst/>
              <a:uLnTx/>
              <a:uFillTx/>
              <a:latin typeface="Arial"/>
              <a:ea typeface="+mn-ea"/>
              <a:cs typeface="+mn-cs"/>
            </a:endParaRPr>
          </a:p>
        </p:txBody>
      </p:sp>
      <p:sp>
        <p:nvSpPr>
          <p:cNvPr id="36" name="Freeform: Shape 16">
            <a:extLst>
              <a:ext uri="{FF2B5EF4-FFF2-40B4-BE49-F238E27FC236}">
                <a16:creationId xmlns:a16="http://schemas.microsoft.com/office/drawing/2014/main" id="{6061C6D6-1FAA-453F-9525-8927DD09ACDD}"/>
              </a:ext>
            </a:extLst>
          </p:cNvPr>
          <p:cNvSpPr/>
          <p:nvPr/>
        </p:nvSpPr>
        <p:spPr>
          <a:xfrm flipH="1" flipV="1">
            <a:off x="-1712415" y="-165773"/>
            <a:ext cx="15458053" cy="1052116"/>
          </a:xfrm>
          <a:custGeom>
            <a:avLst/>
            <a:gdLst>
              <a:gd name="connsiteX0" fmla="*/ 12192000 w 12192000"/>
              <a:gd name="connsiteY0" fmla="*/ 0 h 4318515"/>
              <a:gd name="connsiteX1" fmla="*/ 12192000 w 12192000"/>
              <a:gd name="connsiteY1" fmla="*/ 4318515 h 4318515"/>
              <a:gd name="connsiteX2" fmla="*/ 0 w 12192000"/>
              <a:gd name="connsiteY2" fmla="*/ 4318515 h 4318515"/>
              <a:gd name="connsiteX3" fmla="*/ 0 w 12192000"/>
              <a:gd name="connsiteY3" fmla="*/ 815845 h 4318515"/>
              <a:gd name="connsiteX4" fmla="*/ 37481 w 12192000"/>
              <a:gd name="connsiteY4" fmla="*/ 822256 h 4318515"/>
              <a:gd name="connsiteX5" fmla="*/ 877786 w 12192000"/>
              <a:gd name="connsiteY5" fmla="*/ 1017133 h 4318515"/>
              <a:gd name="connsiteX6" fmla="*/ 8908141 w 12192000"/>
              <a:gd name="connsiteY6" fmla="*/ 950694 h 4318515"/>
              <a:gd name="connsiteX7" fmla="*/ 11966033 w 12192000"/>
              <a:gd name="connsiteY7" fmla="*/ 44566 h 4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318515">
                <a:moveTo>
                  <a:pt x="12192000" y="0"/>
                </a:moveTo>
                <a:lnTo>
                  <a:pt x="12192000" y="4318515"/>
                </a:lnTo>
                <a:lnTo>
                  <a:pt x="0" y="4318515"/>
                </a:lnTo>
                <a:lnTo>
                  <a:pt x="0" y="815845"/>
                </a:lnTo>
                <a:lnTo>
                  <a:pt x="37481" y="822256"/>
                </a:lnTo>
                <a:cubicBezTo>
                  <a:pt x="323852" y="877859"/>
                  <a:pt x="605585" y="944976"/>
                  <a:pt x="877786" y="1017133"/>
                </a:cubicBezTo>
                <a:cubicBezTo>
                  <a:pt x="3649380" y="1729527"/>
                  <a:pt x="6172386" y="1805753"/>
                  <a:pt x="8908141" y="950694"/>
                </a:cubicBezTo>
                <a:cubicBezTo>
                  <a:pt x="9914461" y="636944"/>
                  <a:pt x="10906544" y="267368"/>
                  <a:pt x="11966033" y="44566"/>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Titel 1">
            <a:extLst>
              <a:ext uri="{FF2B5EF4-FFF2-40B4-BE49-F238E27FC236}">
                <a16:creationId xmlns:a16="http://schemas.microsoft.com/office/drawing/2014/main" id="{6B47F269-22BB-4D13-A230-813FDFD145C7}"/>
              </a:ext>
            </a:extLst>
          </p:cNvPr>
          <p:cNvSpPr txBox="1">
            <a:spLocks/>
          </p:cNvSpPr>
          <p:nvPr/>
        </p:nvSpPr>
        <p:spPr>
          <a:xfrm>
            <a:off x="168012" y="216687"/>
            <a:ext cx="7588117" cy="31598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BE" sz="1600" b="0" i="0" u="none" strike="noStrike" kern="1200" cap="none" spc="0" normalizeH="0" baseline="0" noProof="0" dirty="0">
                <a:ln>
                  <a:noFill/>
                </a:ln>
                <a:solidFill>
                  <a:srgbClr val="7842A4"/>
                </a:solidFill>
                <a:effectLst/>
                <a:uLnTx/>
                <a:uFillTx/>
                <a:latin typeface="Arial"/>
                <a:ea typeface="+mj-ea"/>
                <a:cs typeface="Poppins" panose="00000500000000000000" pitchFamily="2" charset="0"/>
              </a:rPr>
              <a:t>Je suis indépendant</a:t>
            </a:r>
          </a:p>
        </p:txBody>
      </p:sp>
      <p:pic>
        <p:nvPicPr>
          <p:cNvPr id="35" name="Graphic 34">
            <a:extLst>
              <a:ext uri="{FF2B5EF4-FFF2-40B4-BE49-F238E27FC236}">
                <a16:creationId xmlns:a16="http://schemas.microsoft.com/office/drawing/2014/main" id="{D90764E7-0C97-4C76-825D-78FC1FF6CF3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3001" y="6390445"/>
            <a:ext cx="558379" cy="217422"/>
          </a:xfrm>
          <a:prstGeom prst="rect">
            <a:avLst/>
          </a:prstGeom>
        </p:spPr>
      </p:pic>
      <p:sp>
        <p:nvSpPr>
          <p:cNvPr id="16" name="Titel 1">
            <a:extLst>
              <a:ext uri="{FF2B5EF4-FFF2-40B4-BE49-F238E27FC236}">
                <a16:creationId xmlns:a16="http://schemas.microsoft.com/office/drawing/2014/main" id="{39CD020A-358D-4B78-908C-600298CCDF06}"/>
              </a:ext>
            </a:extLst>
          </p:cNvPr>
          <p:cNvSpPr txBox="1">
            <a:spLocks/>
          </p:cNvSpPr>
          <p:nvPr/>
        </p:nvSpPr>
        <p:spPr>
          <a:xfrm>
            <a:off x="4278243" y="5186124"/>
            <a:ext cx="6652613" cy="53114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marR="0" lvl="0" indent="-342900" algn="l" defTabSz="914400" rtl="0" eaLnBrk="1" fontAlgn="auto" latinLnBrk="0" hangingPunct="1">
              <a:lnSpc>
                <a:spcPct val="100000"/>
              </a:lnSpc>
              <a:spcBef>
                <a:spcPct val="0"/>
              </a:spcBef>
              <a:spcAft>
                <a:spcPts val="0"/>
              </a:spcAft>
              <a:buClr>
                <a:srgbClr val="7842A4"/>
              </a:buClr>
              <a:buSzTx/>
              <a:buFont typeface="Arial" panose="020B0604020202020204" pitchFamily="34" charset="0"/>
              <a:buChar char="•"/>
              <a:tabLst/>
              <a:defRPr/>
            </a:pPr>
            <a:r>
              <a:rPr kumimoji="0" lang="fr-BE" sz="1600" b="0" i="0" u="none" strike="noStrike" kern="1200" cap="none" spc="0" normalizeH="0" baseline="0" noProof="0" dirty="0">
                <a:ln>
                  <a:noFill/>
                </a:ln>
                <a:solidFill>
                  <a:prstClr val="black"/>
                </a:solidFill>
                <a:effectLst/>
                <a:uLnTx/>
                <a:uFillTx/>
                <a:latin typeface="Arial"/>
                <a:ea typeface="+mj-ea"/>
                <a:cs typeface="+mj-cs"/>
              </a:rPr>
              <a:t>Intervention financière </a:t>
            </a:r>
            <a:br>
              <a:rPr kumimoji="0" lang="fr-BE" sz="1600" b="0" i="0" u="none" strike="noStrike" kern="1200" cap="none" spc="0" normalizeH="0" baseline="0" noProof="0" dirty="0">
                <a:ln>
                  <a:noFill/>
                </a:ln>
                <a:solidFill>
                  <a:prstClr val="black"/>
                </a:solidFill>
                <a:effectLst/>
                <a:uLnTx/>
                <a:uFillTx/>
                <a:latin typeface="Arial"/>
                <a:ea typeface="+mj-ea"/>
                <a:cs typeface="+mj-cs"/>
              </a:rPr>
            </a:br>
            <a:r>
              <a:rPr kumimoji="0" lang="fr-BE" sz="1600" b="0" i="0" u="none" strike="noStrike" kern="1200" cap="none" spc="0" normalizeH="0" baseline="0" noProof="0" dirty="0">
                <a:ln>
                  <a:noFill/>
                </a:ln>
                <a:solidFill>
                  <a:prstClr val="black"/>
                </a:solidFill>
                <a:effectLst/>
                <a:uLnTx/>
                <a:uFillTx/>
                <a:latin typeface="Arial"/>
                <a:ea typeface="+mj-ea"/>
                <a:cs typeface="+mj-cs"/>
              </a:rPr>
              <a:t>pour le congé de maternité</a:t>
            </a:r>
          </a:p>
          <a:p>
            <a:pPr marL="342900" marR="0" lvl="0" indent="-342900" algn="l" defTabSz="914400" rtl="0" eaLnBrk="1" fontAlgn="auto" latinLnBrk="0" hangingPunct="1">
              <a:lnSpc>
                <a:spcPct val="100000"/>
              </a:lnSpc>
              <a:spcBef>
                <a:spcPct val="0"/>
              </a:spcBef>
              <a:spcAft>
                <a:spcPts val="0"/>
              </a:spcAft>
              <a:buClr>
                <a:srgbClr val="7842A4"/>
              </a:buClr>
              <a:buSzTx/>
              <a:buFont typeface="Arial" panose="020B0604020202020204" pitchFamily="34" charset="0"/>
              <a:buChar char="•"/>
              <a:tabLst/>
              <a:defRPr/>
            </a:pPr>
            <a:r>
              <a:rPr kumimoji="0" lang="fr-BE" sz="1600" b="0" i="0" u="none" strike="noStrike" kern="1200" cap="none" spc="0" normalizeH="0" baseline="0" noProof="0" dirty="0">
                <a:ln>
                  <a:noFill/>
                </a:ln>
                <a:solidFill>
                  <a:prstClr val="black"/>
                </a:solidFill>
                <a:effectLst/>
                <a:uLnTx/>
                <a:uFillTx/>
                <a:latin typeface="Arial"/>
                <a:ea typeface="+mj-ea"/>
                <a:cs typeface="+mj-cs"/>
              </a:rPr>
              <a:t>Demande par l’intermédiaire de la mutuelle</a:t>
            </a:r>
          </a:p>
          <a:p>
            <a:pPr marL="342900" marR="0" lvl="0" indent="-342900" algn="l" defTabSz="914400" rtl="0" eaLnBrk="1" fontAlgn="auto" latinLnBrk="0" hangingPunct="1">
              <a:lnSpc>
                <a:spcPct val="100000"/>
              </a:lnSpc>
              <a:spcBef>
                <a:spcPct val="0"/>
              </a:spcBef>
              <a:spcAft>
                <a:spcPts val="0"/>
              </a:spcAft>
              <a:buClr>
                <a:srgbClr val="7842A4"/>
              </a:buClr>
              <a:buSzTx/>
              <a:buFont typeface="Arial" panose="020B0604020202020204" pitchFamily="34" charset="0"/>
              <a:buChar char="•"/>
              <a:tabLst/>
              <a:defRPr/>
            </a:pPr>
            <a:r>
              <a:rPr kumimoji="0" lang="fr-BE" sz="1600" b="0" i="0" u="none" strike="noStrike" kern="1200" cap="none" spc="0" normalizeH="0" baseline="0" noProof="0" dirty="0">
                <a:ln>
                  <a:noFill/>
                </a:ln>
                <a:solidFill>
                  <a:prstClr val="black"/>
                </a:solidFill>
                <a:effectLst/>
                <a:uLnTx/>
                <a:uFillTx/>
                <a:latin typeface="Arial"/>
                <a:ea typeface="+mj-ea"/>
                <a:cs typeface="+mj-cs"/>
              </a:rPr>
              <a:t>Dispense de cotisation sociale pour </a:t>
            </a:r>
            <a:br>
              <a:rPr kumimoji="0" lang="fr-BE" sz="1600" b="0" i="0" u="none" strike="noStrike" kern="1200" cap="none" spc="0" normalizeH="0" baseline="0" noProof="0" dirty="0">
                <a:ln>
                  <a:noFill/>
                </a:ln>
                <a:solidFill>
                  <a:prstClr val="black"/>
                </a:solidFill>
                <a:effectLst/>
                <a:uLnTx/>
                <a:uFillTx/>
                <a:latin typeface="Arial"/>
                <a:ea typeface="+mj-ea"/>
                <a:cs typeface="+mj-cs"/>
              </a:rPr>
            </a:br>
            <a:r>
              <a:rPr kumimoji="0" lang="fr-BE" sz="1600" b="0" i="0" u="none" strike="noStrike" kern="1200" cap="none" spc="0" normalizeH="0" baseline="0" noProof="0" dirty="0">
                <a:ln>
                  <a:noFill/>
                </a:ln>
                <a:solidFill>
                  <a:prstClr val="black"/>
                </a:solidFill>
                <a:effectLst/>
                <a:uLnTx/>
                <a:uFillTx/>
                <a:latin typeface="Arial"/>
                <a:ea typeface="+mj-ea"/>
                <a:cs typeface="+mj-cs"/>
              </a:rPr>
              <a:t>le trimestre qui suit la naissance</a:t>
            </a:r>
          </a:p>
          <a:p>
            <a:pPr marL="342900" marR="0" lvl="0" indent="-342900" algn="l" defTabSz="914400" rtl="0" eaLnBrk="1" fontAlgn="auto" latinLnBrk="0" hangingPunct="1">
              <a:lnSpc>
                <a:spcPct val="100000"/>
              </a:lnSpc>
              <a:spcBef>
                <a:spcPct val="0"/>
              </a:spcBef>
              <a:spcAft>
                <a:spcPts val="0"/>
              </a:spcAft>
              <a:buClr>
                <a:srgbClr val="7842A4"/>
              </a:buClr>
              <a:buSzTx/>
              <a:buFont typeface="Arial" panose="020B0604020202020204" pitchFamily="34" charset="0"/>
              <a:buChar char="•"/>
              <a:tabLst/>
              <a:defRPr/>
            </a:pPr>
            <a:endParaRPr kumimoji="0" lang="nl-BE" sz="1600" b="0" i="0" u="none" strike="noStrike" kern="1200" cap="none" spc="0" normalizeH="0" baseline="0" noProof="0" dirty="0">
              <a:ln>
                <a:noFill/>
              </a:ln>
              <a:solidFill>
                <a:prstClr val="black"/>
              </a:solidFill>
              <a:effectLst/>
              <a:uLnTx/>
              <a:uFillTx/>
              <a:latin typeface="Arial"/>
              <a:ea typeface="+mj-ea"/>
              <a:cs typeface="+mj-cs"/>
            </a:endParaRPr>
          </a:p>
        </p:txBody>
      </p:sp>
      <p:sp>
        <p:nvSpPr>
          <p:cNvPr id="17" name="Titel 1">
            <a:extLst>
              <a:ext uri="{FF2B5EF4-FFF2-40B4-BE49-F238E27FC236}">
                <a16:creationId xmlns:a16="http://schemas.microsoft.com/office/drawing/2014/main" id="{C53376FC-70D5-4903-96FE-54FFA9A5194B}"/>
              </a:ext>
            </a:extLst>
          </p:cNvPr>
          <p:cNvSpPr txBox="1">
            <a:spLocks/>
          </p:cNvSpPr>
          <p:nvPr/>
        </p:nvSpPr>
        <p:spPr>
          <a:xfrm>
            <a:off x="4246688" y="4833382"/>
            <a:ext cx="9051075" cy="400110"/>
          </a:xfrm>
          <a:prstGeom prst="rect">
            <a:avLst/>
          </a:prstGeom>
        </p:spPr>
        <p:txBody>
          <a:bodyPr vert="horz" wrap="square" lIns="91440" tIns="45720" rIns="91440" bIns="45720" rtlCol="0" anchor="ctr" anchorCtr="0">
            <a:spAutoFit/>
          </a:bodyPr>
          <a:lstStyle>
            <a:defPPr>
              <a:defRPr lang="nl-BE"/>
            </a:defPPr>
            <a:lvl1pPr>
              <a:lnSpc>
                <a:spcPct val="100000"/>
              </a:lnSpc>
              <a:spcBef>
                <a:spcPct val="0"/>
              </a:spcBef>
              <a:buNone/>
              <a:defRPr sz="4000" b="1">
                <a:solidFill>
                  <a:schemeClr val="accent1"/>
                </a:solidFill>
                <a:latin typeface="Poppins" panose="00000500000000000000" pitchFamily="2" charset="0"/>
                <a:ea typeface="+mj-ea"/>
                <a:cs typeface="Poppins" panose="000005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2000" b="1" i="0" u="none" strike="noStrike" kern="1200" cap="none" spc="0" normalizeH="0" baseline="0" noProof="0" dirty="0">
                <a:ln>
                  <a:noFill/>
                </a:ln>
                <a:solidFill>
                  <a:srgbClr val="7842A4"/>
                </a:solidFill>
                <a:effectLst/>
                <a:uLnTx/>
                <a:uFillTx/>
                <a:latin typeface="Arial"/>
                <a:ea typeface="+mj-ea"/>
                <a:cs typeface="Poppins" panose="00000500000000000000" pitchFamily="2" charset="0"/>
              </a:rPr>
              <a:t>Allocation de maternité</a:t>
            </a:r>
          </a:p>
        </p:txBody>
      </p:sp>
      <p:sp>
        <p:nvSpPr>
          <p:cNvPr id="32" name="Titel 1">
            <a:extLst>
              <a:ext uri="{FF2B5EF4-FFF2-40B4-BE49-F238E27FC236}">
                <a16:creationId xmlns:a16="http://schemas.microsoft.com/office/drawing/2014/main" id="{F72A8CFB-F4FC-4A84-9E25-384F0A0A1914}"/>
              </a:ext>
            </a:extLst>
          </p:cNvPr>
          <p:cNvSpPr txBox="1">
            <a:spLocks/>
          </p:cNvSpPr>
          <p:nvPr/>
        </p:nvSpPr>
        <p:spPr>
          <a:xfrm>
            <a:off x="5864124" y="3764085"/>
            <a:ext cx="5816375" cy="33855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Arial"/>
                <a:ea typeface="+mj-ea"/>
                <a:cs typeface="+mj-cs"/>
              </a:rPr>
              <a:t>Droit à 105 titres-services </a:t>
            </a:r>
          </a:p>
        </p:txBody>
      </p:sp>
      <p:sp>
        <p:nvSpPr>
          <p:cNvPr id="33" name="Titel 1">
            <a:extLst>
              <a:ext uri="{FF2B5EF4-FFF2-40B4-BE49-F238E27FC236}">
                <a16:creationId xmlns:a16="http://schemas.microsoft.com/office/drawing/2014/main" id="{8FBCCB64-58B9-4D9E-AD78-B31E509D90E1}"/>
              </a:ext>
            </a:extLst>
          </p:cNvPr>
          <p:cNvSpPr txBox="1">
            <a:spLocks/>
          </p:cNvSpPr>
          <p:nvPr/>
        </p:nvSpPr>
        <p:spPr>
          <a:xfrm>
            <a:off x="5864124" y="3403783"/>
            <a:ext cx="9947580" cy="400110"/>
          </a:xfrm>
          <a:prstGeom prst="rect">
            <a:avLst/>
          </a:prstGeom>
        </p:spPr>
        <p:txBody>
          <a:bodyPr vert="horz" wrap="square" lIns="91440" tIns="45720" rIns="91440" bIns="45720" rtlCol="0" anchor="ctr" anchorCtr="0">
            <a:spAutoFit/>
          </a:bodyPr>
          <a:lstStyle>
            <a:defPPr>
              <a:defRPr lang="nl-BE"/>
            </a:defPPr>
            <a:lvl1pPr>
              <a:lnSpc>
                <a:spcPct val="100000"/>
              </a:lnSpc>
              <a:spcBef>
                <a:spcPct val="0"/>
              </a:spcBef>
              <a:buNone/>
              <a:defRPr sz="4000" b="1">
                <a:solidFill>
                  <a:schemeClr val="accent1"/>
                </a:solidFill>
                <a:latin typeface="Poppins" panose="00000500000000000000" pitchFamily="2" charset="0"/>
                <a:ea typeface="+mj-ea"/>
                <a:cs typeface="Poppins" panose="000005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2000" b="1" i="0" u="none" strike="noStrike" kern="1200" cap="none" spc="0" normalizeH="0" baseline="0" noProof="0" dirty="0">
                <a:ln>
                  <a:noFill/>
                </a:ln>
                <a:solidFill>
                  <a:srgbClr val="7842A4"/>
                </a:solidFill>
                <a:effectLst/>
                <a:uLnTx/>
                <a:uFillTx/>
                <a:latin typeface="Arial"/>
                <a:ea typeface="+mj-ea"/>
                <a:cs typeface="Poppins" panose="00000500000000000000" pitchFamily="2" charset="0"/>
              </a:rPr>
              <a:t>Aide à la maternité</a:t>
            </a:r>
          </a:p>
        </p:txBody>
      </p:sp>
      <p:grpSp>
        <p:nvGrpSpPr>
          <p:cNvPr id="34" name="Group 2">
            <a:extLst>
              <a:ext uri="{FF2B5EF4-FFF2-40B4-BE49-F238E27FC236}">
                <a16:creationId xmlns:a16="http://schemas.microsoft.com/office/drawing/2014/main" id="{11A0B6ED-CEDD-4204-B7F0-D1E9E63BA3CF}"/>
              </a:ext>
            </a:extLst>
          </p:cNvPr>
          <p:cNvGrpSpPr/>
          <p:nvPr/>
        </p:nvGrpSpPr>
        <p:grpSpPr>
          <a:xfrm>
            <a:off x="8475314" y="3801762"/>
            <a:ext cx="3126819" cy="2176811"/>
            <a:chOff x="1706607" y="4272080"/>
            <a:chExt cx="3155494" cy="2286684"/>
          </a:xfrm>
        </p:grpSpPr>
        <p:pic>
          <p:nvPicPr>
            <p:cNvPr id="38" name="Graphic 37">
              <a:extLst>
                <a:ext uri="{FF2B5EF4-FFF2-40B4-BE49-F238E27FC236}">
                  <a16:creationId xmlns:a16="http://schemas.microsoft.com/office/drawing/2014/main" id="{FFC5749A-9A77-4189-8D04-D3D0060946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330081">
              <a:off x="2158100" y="3890859"/>
              <a:ext cx="2216412" cy="3119398"/>
            </a:xfrm>
            <a:prstGeom prst="rect">
              <a:avLst/>
            </a:prstGeom>
          </p:spPr>
        </p:pic>
        <p:grpSp>
          <p:nvGrpSpPr>
            <p:cNvPr id="39" name="Group 25">
              <a:extLst>
                <a:ext uri="{FF2B5EF4-FFF2-40B4-BE49-F238E27FC236}">
                  <a16:creationId xmlns:a16="http://schemas.microsoft.com/office/drawing/2014/main" id="{62FB4FD4-1D7F-49D0-896A-F71B85C885FF}"/>
                </a:ext>
              </a:extLst>
            </p:cNvPr>
            <p:cNvGrpSpPr/>
            <p:nvPr/>
          </p:nvGrpSpPr>
          <p:grpSpPr>
            <a:xfrm>
              <a:off x="1805682" y="4272080"/>
              <a:ext cx="456591" cy="456591"/>
              <a:chOff x="1655520" y="4189549"/>
              <a:chExt cx="456591" cy="456591"/>
            </a:xfrm>
          </p:grpSpPr>
          <p:sp>
            <p:nvSpPr>
              <p:cNvPr id="42" name="Oval 26">
                <a:extLst>
                  <a:ext uri="{FF2B5EF4-FFF2-40B4-BE49-F238E27FC236}">
                    <a16:creationId xmlns:a16="http://schemas.microsoft.com/office/drawing/2014/main" id="{E132D833-CD14-43EC-AC55-5F05B7F9543E}"/>
                  </a:ext>
                </a:extLst>
              </p:cNvPr>
              <p:cNvSpPr/>
              <p:nvPr/>
            </p:nvSpPr>
            <p:spPr>
              <a:xfrm>
                <a:off x="1655520" y="4189549"/>
                <a:ext cx="456591" cy="4565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3" name="Graphic 42">
                <a:extLst>
                  <a:ext uri="{FF2B5EF4-FFF2-40B4-BE49-F238E27FC236}">
                    <a16:creationId xmlns:a16="http://schemas.microsoft.com/office/drawing/2014/main" id="{D8C9F0FA-3D7E-4BA4-9DA0-FA300A7CD6D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21593" y="4293584"/>
                <a:ext cx="306107" cy="268641"/>
              </a:xfrm>
              <a:prstGeom prst="rect">
                <a:avLst/>
              </a:prstGeom>
            </p:spPr>
          </p:pic>
        </p:grpSp>
        <p:sp>
          <p:nvSpPr>
            <p:cNvPr id="40" name="Titel 1">
              <a:extLst>
                <a:ext uri="{FF2B5EF4-FFF2-40B4-BE49-F238E27FC236}">
                  <a16:creationId xmlns:a16="http://schemas.microsoft.com/office/drawing/2014/main" id="{CFAD2D61-FD6D-44CD-A21B-DCA97D2CB2C8}"/>
                </a:ext>
              </a:extLst>
            </p:cNvPr>
            <p:cNvSpPr txBox="1">
              <a:spLocks/>
            </p:cNvSpPr>
            <p:nvPr/>
          </p:nvSpPr>
          <p:spPr>
            <a:xfrm>
              <a:off x="1928247" y="4965726"/>
              <a:ext cx="2933854" cy="100226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1400" b="0" i="0" u="none" strike="noStrike" kern="1200" cap="none" spc="0" normalizeH="0" baseline="0" noProof="0" dirty="0">
                  <a:ln>
                    <a:noFill/>
                  </a:ln>
                  <a:solidFill>
                    <a:srgbClr val="131313"/>
                  </a:solidFill>
                  <a:effectLst/>
                  <a:uLnTx/>
                  <a:uFillTx/>
                  <a:latin typeface="Arial"/>
                  <a:ea typeface="+mj-ea"/>
                  <a:cs typeface="+mj-cs"/>
                </a:rPr>
                <a:t>Liantis vérifie si vous répondez aux conditions, et vous recevez automatiquement toutes les informations</a:t>
              </a:r>
            </a:p>
          </p:txBody>
        </p:sp>
        <p:sp>
          <p:nvSpPr>
            <p:cNvPr id="41" name="Titel 1">
              <a:extLst>
                <a:ext uri="{FF2B5EF4-FFF2-40B4-BE49-F238E27FC236}">
                  <a16:creationId xmlns:a16="http://schemas.microsoft.com/office/drawing/2014/main" id="{24125C0F-1D8D-4CE4-A5F0-FFEF45D60C38}"/>
                </a:ext>
              </a:extLst>
            </p:cNvPr>
            <p:cNvSpPr txBox="1">
              <a:spLocks/>
            </p:cNvSpPr>
            <p:nvPr/>
          </p:nvSpPr>
          <p:spPr>
            <a:xfrm>
              <a:off x="1906167" y="4480588"/>
              <a:ext cx="1632610" cy="355642"/>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BE" sz="1600" b="0" i="0" u="none" strike="noStrike" kern="1200" cap="none" spc="0" normalizeH="0" baseline="0" noProof="0" dirty="0">
                  <a:ln>
                    <a:noFill/>
                  </a:ln>
                  <a:solidFill>
                    <a:srgbClr val="7842A4"/>
                  </a:solidFill>
                  <a:effectLst/>
                  <a:uLnTx/>
                  <a:uFillTx/>
                  <a:latin typeface="Arial"/>
                  <a:ea typeface="+mj-ea"/>
                  <a:cs typeface="Poppins" panose="00000500000000000000" pitchFamily="2" charset="0"/>
                </a:rPr>
                <a:t>Conseil</a:t>
              </a:r>
            </a:p>
          </p:txBody>
        </p:sp>
      </p:grpSp>
      <p:sp>
        <p:nvSpPr>
          <p:cNvPr id="4" name="Rechthoek 3">
            <a:extLst>
              <a:ext uri="{FF2B5EF4-FFF2-40B4-BE49-F238E27FC236}">
                <a16:creationId xmlns:a16="http://schemas.microsoft.com/office/drawing/2014/main" id="{3451BBA8-3E67-4CA5-A0F4-6CA9A3D21C49}"/>
              </a:ext>
            </a:extLst>
          </p:cNvPr>
          <p:cNvSpPr/>
          <p:nvPr/>
        </p:nvSpPr>
        <p:spPr>
          <a:xfrm>
            <a:off x="10239153" y="5958435"/>
            <a:ext cx="1573619" cy="6930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err="1">
              <a:ln>
                <a:noFill/>
              </a:ln>
              <a:solidFill>
                <a:srgbClr val="FFFFFF"/>
              </a:solidFill>
              <a:effectLst/>
              <a:uLnTx/>
              <a:uFillTx/>
              <a:latin typeface="Arial"/>
              <a:ea typeface="+mn-ea"/>
              <a:cs typeface="+mn-cs"/>
            </a:endParaRPr>
          </a:p>
        </p:txBody>
      </p:sp>
      <p:pic>
        <p:nvPicPr>
          <p:cNvPr id="47" name="Graphic 46">
            <a:extLst>
              <a:ext uri="{FF2B5EF4-FFF2-40B4-BE49-F238E27FC236}">
                <a16:creationId xmlns:a16="http://schemas.microsoft.com/office/drawing/2014/main" id="{FBD48A45-A149-44F7-90E1-51CF54ADE52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4858" y="5066205"/>
            <a:ext cx="306107" cy="268641"/>
          </a:xfrm>
          <a:prstGeom prst="rect">
            <a:avLst/>
          </a:prstGeom>
        </p:spPr>
      </p:pic>
      <p:sp>
        <p:nvSpPr>
          <p:cNvPr id="48" name="Rechthoek: afgeronde hoeken 47">
            <a:extLst>
              <a:ext uri="{FF2B5EF4-FFF2-40B4-BE49-F238E27FC236}">
                <a16:creationId xmlns:a16="http://schemas.microsoft.com/office/drawing/2014/main" id="{B67AE0E5-FAAF-4D55-9B1C-B3BCD1436E9D}"/>
              </a:ext>
            </a:extLst>
          </p:cNvPr>
          <p:cNvSpPr/>
          <p:nvPr/>
        </p:nvSpPr>
        <p:spPr>
          <a:xfrm>
            <a:off x="364762" y="3914488"/>
            <a:ext cx="4890551" cy="502567"/>
          </a:xfrm>
          <a:prstGeom prst="roundRect">
            <a:avLst/>
          </a:prstGeom>
          <a:solidFill>
            <a:srgbClr val="7030A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prstClr val="white"/>
              </a:solidFill>
              <a:effectLst/>
              <a:uLnTx/>
              <a:uFillTx/>
              <a:latin typeface="Arial"/>
              <a:ea typeface="+mn-ea"/>
              <a:cs typeface="+mn-cs"/>
            </a:endParaRPr>
          </a:p>
        </p:txBody>
      </p:sp>
      <p:sp>
        <p:nvSpPr>
          <p:cNvPr id="49" name="Titel 1">
            <a:extLst>
              <a:ext uri="{FF2B5EF4-FFF2-40B4-BE49-F238E27FC236}">
                <a16:creationId xmlns:a16="http://schemas.microsoft.com/office/drawing/2014/main" id="{D9DAF5DB-4E8C-40E1-86CA-020890AAE1A2}"/>
              </a:ext>
            </a:extLst>
          </p:cNvPr>
          <p:cNvSpPr txBox="1">
            <a:spLocks/>
          </p:cNvSpPr>
          <p:nvPr/>
        </p:nvSpPr>
        <p:spPr>
          <a:xfrm>
            <a:off x="-244049" y="4009147"/>
            <a:ext cx="6096000" cy="33855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BE" sz="1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hlinkClick r:id="rId12">
                  <a:extLst>
                    <a:ext uri="{A12FA001-AC4F-418D-AE19-62706E023703}">
                      <ahyp:hlinkClr xmlns:ahyp="http://schemas.microsoft.com/office/drawing/2018/hyperlinkcolor" val="tx"/>
                    </a:ext>
                  </a:extLst>
                </a:hlinkClick>
              </a:rPr>
              <a:t>liantis.be/fr/liantis-caisse-dassurances-sociales</a:t>
            </a:r>
          </a:p>
        </p:txBody>
      </p:sp>
    </p:spTree>
    <p:extLst>
      <p:ext uri="{BB962C8B-B14F-4D97-AF65-F5344CB8AC3E}">
        <p14:creationId xmlns:p14="http://schemas.microsoft.com/office/powerpoint/2010/main" val="225158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2" decel="10000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1000" fill="hold"/>
                                        <p:tgtEl>
                                          <p:spTgt spid="17"/>
                                        </p:tgtEl>
                                        <p:attrNameLst>
                                          <p:attrName>ppt_x</p:attrName>
                                        </p:attrNameLst>
                                      </p:cBhvr>
                                      <p:tavLst>
                                        <p:tav tm="0">
                                          <p:val>
                                            <p:strVal val="1+#ppt_w/2"/>
                                          </p:val>
                                        </p:tav>
                                        <p:tav tm="100000">
                                          <p:val>
                                            <p:strVal val="#ppt_x"/>
                                          </p:val>
                                        </p:tav>
                                      </p:tavLst>
                                    </p:anim>
                                    <p:anim calcmode="lin" valueType="num">
                                      <p:cBhvr additive="base">
                                        <p:cTn id="11" dur="1000" fill="hold"/>
                                        <p:tgtEl>
                                          <p:spTgt spid="17"/>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75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2" presetClass="entr" presetSubtype="8" decel="10000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1000" fill="hold"/>
                                        <p:tgtEl>
                                          <p:spTgt spid="33"/>
                                        </p:tgtEl>
                                        <p:attrNameLst>
                                          <p:attrName>ppt_x</p:attrName>
                                        </p:attrNameLst>
                                      </p:cBhvr>
                                      <p:tavLst>
                                        <p:tav tm="0">
                                          <p:val>
                                            <p:strVal val="0-#ppt_w/2"/>
                                          </p:val>
                                        </p:tav>
                                        <p:tav tm="100000">
                                          <p:val>
                                            <p:strVal val="#ppt_x"/>
                                          </p:val>
                                        </p:tav>
                                      </p:tavLst>
                                    </p:anim>
                                    <p:anim calcmode="lin" valueType="num">
                                      <p:cBhvr additive="base">
                                        <p:cTn id="21" dur="1000" fill="hold"/>
                                        <p:tgtEl>
                                          <p:spTgt spid="33"/>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50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ntr" presetSubtype="0" fill="hold" nodeType="withEffect">
                                  <p:stCondLst>
                                    <p:cond delay="75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2" presetClass="entr" presetSubtype="8" decel="10000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1000" fill="hold"/>
                                        <p:tgtEl>
                                          <p:spTgt spid="46"/>
                                        </p:tgtEl>
                                        <p:attrNameLst>
                                          <p:attrName>ppt_x</p:attrName>
                                        </p:attrNameLst>
                                      </p:cBhvr>
                                      <p:tavLst>
                                        <p:tav tm="0">
                                          <p:val>
                                            <p:strVal val="0-#ppt_w/2"/>
                                          </p:val>
                                        </p:tav>
                                        <p:tav tm="100000">
                                          <p:val>
                                            <p:strVal val="#ppt_x"/>
                                          </p:val>
                                        </p:tav>
                                      </p:tavLst>
                                    </p:anim>
                                    <p:anim calcmode="lin" valueType="num">
                                      <p:cBhvr additive="base">
                                        <p:cTn id="31" dur="1000" fill="hold"/>
                                        <p:tgtEl>
                                          <p:spTgt spid="46"/>
                                        </p:tgtEl>
                                        <p:attrNameLst>
                                          <p:attrName>ppt_y</p:attrName>
                                        </p:attrNameLst>
                                      </p:cBhvr>
                                      <p:tavLst>
                                        <p:tav tm="0">
                                          <p:val>
                                            <p:strVal val="#ppt_y"/>
                                          </p:val>
                                        </p:tav>
                                        <p:tav tm="100000">
                                          <p:val>
                                            <p:strVal val="#ppt_y"/>
                                          </p:val>
                                        </p:tav>
                                      </p:tavLst>
                                    </p:anim>
                                  </p:childTnLst>
                                </p:cTn>
                              </p:par>
                              <p:par>
                                <p:cTn id="32" presetID="10" presetClass="entr" presetSubtype="0" fill="hold" grpId="0" nodeType="withEffect">
                                  <p:stCondLst>
                                    <p:cond delay="50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16" grpId="0"/>
      <p:bldP spid="17" grpId="0"/>
      <p:bldP spid="32"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Shape 16">
            <a:extLst>
              <a:ext uri="{FF2B5EF4-FFF2-40B4-BE49-F238E27FC236}">
                <a16:creationId xmlns:a16="http://schemas.microsoft.com/office/drawing/2014/main" id="{55742714-0D60-4ED0-9660-2FCBEB457389}"/>
              </a:ext>
            </a:extLst>
          </p:cNvPr>
          <p:cNvSpPr/>
          <p:nvPr/>
        </p:nvSpPr>
        <p:spPr>
          <a:xfrm flipH="1" flipV="1">
            <a:off x="-1712415" y="-165773"/>
            <a:ext cx="15458053" cy="1052116"/>
          </a:xfrm>
          <a:custGeom>
            <a:avLst/>
            <a:gdLst>
              <a:gd name="connsiteX0" fmla="*/ 12192000 w 12192000"/>
              <a:gd name="connsiteY0" fmla="*/ 0 h 4318515"/>
              <a:gd name="connsiteX1" fmla="*/ 12192000 w 12192000"/>
              <a:gd name="connsiteY1" fmla="*/ 4318515 h 4318515"/>
              <a:gd name="connsiteX2" fmla="*/ 0 w 12192000"/>
              <a:gd name="connsiteY2" fmla="*/ 4318515 h 4318515"/>
              <a:gd name="connsiteX3" fmla="*/ 0 w 12192000"/>
              <a:gd name="connsiteY3" fmla="*/ 815845 h 4318515"/>
              <a:gd name="connsiteX4" fmla="*/ 37481 w 12192000"/>
              <a:gd name="connsiteY4" fmla="*/ 822256 h 4318515"/>
              <a:gd name="connsiteX5" fmla="*/ 877786 w 12192000"/>
              <a:gd name="connsiteY5" fmla="*/ 1017133 h 4318515"/>
              <a:gd name="connsiteX6" fmla="*/ 8908141 w 12192000"/>
              <a:gd name="connsiteY6" fmla="*/ 950694 h 4318515"/>
              <a:gd name="connsiteX7" fmla="*/ 11966033 w 12192000"/>
              <a:gd name="connsiteY7" fmla="*/ 44566 h 4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318515">
                <a:moveTo>
                  <a:pt x="12192000" y="0"/>
                </a:moveTo>
                <a:lnTo>
                  <a:pt x="12192000" y="4318515"/>
                </a:lnTo>
                <a:lnTo>
                  <a:pt x="0" y="4318515"/>
                </a:lnTo>
                <a:lnTo>
                  <a:pt x="0" y="815845"/>
                </a:lnTo>
                <a:lnTo>
                  <a:pt x="37481" y="822256"/>
                </a:lnTo>
                <a:cubicBezTo>
                  <a:pt x="323852" y="877859"/>
                  <a:pt x="605585" y="944976"/>
                  <a:pt x="877786" y="1017133"/>
                </a:cubicBezTo>
                <a:cubicBezTo>
                  <a:pt x="3649380" y="1729527"/>
                  <a:pt x="6172386" y="1805753"/>
                  <a:pt x="8908141" y="950694"/>
                </a:cubicBezTo>
                <a:cubicBezTo>
                  <a:pt x="9914461" y="636944"/>
                  <a:pt x="10906544" y="267368"/>
                  <a:pt x="11966033" y="44566"/>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Titel 1">
            <a:extLst>
              <a:ext uri="{FF2B5EF4-FFF2-40B4-BE49-F238E27FC236}">
                <a16:creationId xmlns:a16="http://schemas.microsoft.com/office/drawing/2014/main" id="{C1DA46BC-33B3-4A27-BA87-BF5405611AEC}"/>
              </a:ext>
            </a:extLst>
          </p:cNvPr>
          <p:cNvSpPr txBox="1">
            <a:spLocks/>
          </p:cNvSpPr>
          <p:nvPr/>
        </p:nvSpPr>
        <p:spPr>
          <a:xfrm>
            <a:off x="168012" y="216687"/>
            <a:ext cx="7588117" cy="313932"/>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BE" sz="1600" b="0" i="0" u="none" strike="noStrike" kern="1200" cap="none" spc="0" normalizeH="0" baseline="0" noProof="0" dirty="0">
                <a:ln>
                  <a:noFill/>
                </a:ln>
                <a:solidFill>
                  <a:srgbClr val="7842A4"/>
                </a:solidFill>
                <a:effectLst/>
                <a:uLnTx/>
                <a:uFillTx/>
                <a:latin typeface="Arial"/>
                <a:ea typeface="+mj-ea"/>
                <a:cs typeface="Poppins" panose="00000500000000000000" pitchFamily="2" charset="0"/>
              </a:rPr>
              <a:t>Je suis indépendant</a:t>
            </a:r>
          </a:p>
        </p:txBody>
      </p:sp>
      <p:sp>
        <p:nvSpPr>
          <p:cNvPr id="5" name="Titel 1">
            <a:extLst>
              <a:ext uri="{FF2B5EF4-FFF2-40B4-BE49-F238E27FC236}">
                <a16:creationId xmlns:a16="http://schemas.microsoft.com/office/drawing/2014/main" id="{3620A9F0-AFE3-4348-B12C-9EDFB25FAD86}"/>
              </a:ext>
            </a:extLst>
          </p:cNvPr>
          <p:cNvSpPr txBox="1">
            <a:spLocks/>
          </p:cNvSpPr>
          <p:nvPr/>
        </p:nvSpPr>
        <p:spPr>
          <a:xfrm>
            <a:off x="1043367" y="2264047"/>
            <a:ext cx="6091867" cy="830997"/>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Arial"/>
                <a:ea typeface="+mj-ea"/>
                <a:cs typeface="+mj-cs"/>
              </a:rPr>
              <a:t>En tant que père ou coparent : </a:t>
            </a:r>
            <a:br>
              <a:rPr kumimoji="0" lang="fr-BE" sz="1600" b="0" i="0" u="none" strike="noStrike" kern="1200" cap="none" spc="0" normalizeH="0" baseline="0" noProof="0" dirty="0">
                <a:ln>
                  <a:noFill/>
                </a:ln>
                <a:solidFill>
                  <a:prstClr val="black"/>
                </a:solidFill>
                <a:effectLst/>
                <a:uLnTx/>
                <a:uFillTx/>
                <a:latin typeface="Arial"/>
                <a:ea typeface="+mj-ea"/>
                <a:cs typeface="+mj-cs"/>
              </a:rPr>
            </a:br>
            <a:r>
              <a:rPr kumimoji="0" lang="fr-BE" sz="1600" b="0" i="0" u="none" strike="noStrike" kern="1200" cap="none" spc="0" normalizeH="0" baseline="0" noProof="0" dirty="0">
                <a:ln>
                  <a:noFill/>
                </a:ln>
                <a:solidFill>
                  <a:prstClr val="black"/>
                </a:solidFill>
                <a:effectLst/>
                <a:uLnTx/>
                <a:uFillTx/>
                <a:latin typeface="Arial"/>
                <a:ea typeface="+mj-ea"/>
                <a:cs typeface="+mj-cs"/>
              </a:rPr>
              <a:t>droit à des jours de congé avec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Arial"/>
                <a:ea typeface="+mj-ea"/>
                <a:cs typeface="+mj-cs"/>
              </a:rPr>
              <a:t>intervention financière</a:t>
            </a:r>
          </a:p>
        </p:txBody>
      </p:sp>
      <p:sp>
        <p:nvSpPr>
          <p:cNvPr id="2" name="Titel 1">
            <a:extLst>
              <a:ext uri="{FF2B5EF4-FFF2-40B4-BE49-F238E27FC236}">
                <a16:creationId xmlns:a16="http://schemas.microsoft.com/office/drawing/2014/main" id="{645A5C9D-9F12-4357-8195-F9D8197A2ED8}"/>
              </a:ext>
            </a:extLst>
          </p:cNvPr>
          <p:cNvSpPr txBox="1">
            <a:spLocks/>
          </p:cNvSpPr>
          <p:nvPr/>
        </p:nvSpPr>
        <p:spPr>
          <a:xfrm>
            <a:off x="1027022" y="1566840"/>
            <a:ext cx="9947580" cy="707886"/>
          </a:xfrm>
          <a:prstGeom prst="rect">
            <a:avLst/>
          </a:prstGeom>
        </p:spPr>
        <p:txBody>
          <a:bodyPr vert="horz" wrap="square" lIns="91440" tIns="45720" rIns="91440" bIns="45720" rtlCol="0" anchor="ctr" anchorCtr="0">
            <a:spAutoFit/>
          </a:bodyPr>
          <a:lstStyle>
            <a:defPPr>
              <a:defRPr lang="nl-BE"/>
            </a:defPPr>
            <a:lvl1pPr>
              <a:lnSpc>
                <a:spcPct val="100000"/>
              </a:lnSpc>
              <a:spcBef>
                <a:spcPct val="0"/>
              </a:spcBef>
              <a:buNone/>
              <a:defRPr sz="4000" b="1">
                <a:solidFill>
                  <a:schemeClr val="accent1"/>
                </a:solidFill>
                <a:latin typeface="Poppins" panose="00000500000000000000" pitchFamily="2" charset="0"/>
                <a:ea typeface="+mj-ea"/>
                <a:cs typeface="Poppins" panose="000005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2000" b="1" i="0" u="none" strike="noStrike" kern="1200" cap="none" spc="0" normalizeH="0" baseline="0" noProof="0" dirty="0">
                <a:ln>
                  <a:noFill/>
                </a:ln>
                <a:solidFill>
                  <a:srgbClr val="7842A4"/>
                </a:solidFill>
                <a:effectLst/>
                <a:uLnTx/>
                <a:uFillTx/>
                <a:latin typeface="Arial"/>
                <a:ea typeface="+mj-ea"/>
                <a:cs typeface="Poppins" panose="00000500000000000000" pitchFamily="2" charset="0"/>
              </a:rPr>
              <a:t>Congé de paternité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2000" b="1" i="0" u="none" strike="noStrike" kern="1200" cap="none" spc="0" normalizeH="0" baseline="0" noProof="0" dirty="0">
                <a:ln>
                  <a:noFill/>
                </a:ln>
                <a:solidFill>
                  <a:srgbClr val="7842A4"/>
                </a:solidFill>
                <a:effectLst/>
                <a:uLnTx/>
                <a:uFillTx/>
                <a:latin typeface="Arial"/>
                <a:ea typeface="+mj-ea"/>
                <a:cs typeface="Poppins" panose="00000500000000000000" pitchFamily="2" charset="0"/>
              </a:rPr>
              <a:t>ou congé de naissance</a:t>
            </a:r>
          </a:p>
        </p:txBody>
      </p:sp>
      <p:grpSp>
        <p:nvGrpSpPr>
          <p:cNvPr id="3" name="Group 2">
            <a:extLst>
              <a:ext uri="{FF2B5EF4-FFF2-40B4-BE49-F238E27FC236}">
                <a16:creationId xmlns:a16="http://schemas.microsoft.com/office/drawing/2014/main" id="{F5CD6EA3-5E97-48DA-9945-89233536C479}"/>
              </a:ext>
            </a:extLst>
          </p:cNvPr>
          <p:cNvGrpSpPr/>
          <p:nvPr/>
        </p:nvGrpSpPr>
        <p:grpSpPr>
          <a:xfrm>
            <a:off x="2812471" y="4222309"/>
            <a:ext cx="3445370" cy="2025519"/>
            <a:chOff x="1845486" y="4648816"/>
            <a:chExt cx="3445370" cy="2025519"/>
          </a:xfrm>
        </p:grpSpPr>
        <p:pic>
          <p:nvPicPr>
            <p:cNvPr id="24" name="Graphic 23">
              <a:extLst>
                <a:ext uri="{FF2B5EF4-FFF2-40B4-BE49-F238E27FC236}">
                  <a16:creationId xmlns:a16="http://schemas.microsoft.com/office/drawing/2014/main" id="{CDA67B93-EF28-4DEA-A3C1-78A686A33C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69919" flipH="1">
              <a:off x="2258093" y="4236209"/>
              <a:ext cx="2025519" cy="2850734"/>
            </a:xfrm>
            <a:prstGeom prst="rect">
              <a:avLst/>
            </a:prstGeom>
          </p:spPr>
        </p:pic>
        <p:grpSp>
          <p:nvGrpSpPr>
            <p:cNvPr id="25" name="Group 24">
              <a:extLst>
                <a:ext uri="{FF2B5EF4-FFF2-40B4-BE49-F238E27FC236}">
                  <a16:creationId xmlns:a16="http://schemas.microsoft.com/office/drawing/2014/main" id="{D56350E3-0981-4CB7-853C-650C13A929F2}"/>
                </a:ext>
              </a:extLst>
            </p:cNvPr>
            <p:cNvGrpSpPr/>
            <p:nvPr/>
          </p:nvGrpSpPr>
          <p:grpSpPr>
            <a:xfrm>
              <a:off x="2700683" y="4775258"/>
              <a:ext cx="456591" cy="456591"/>
              <a:chOff x="1935924" y="4469849"/>
              <a:chExt cx="456591" cy="456591"/>
            </a:xfrm>
          </p:grpSpPr>
          <p:sp>
            <p:nvSpPr>
              <p:cNvPr id="26" name="Oval 25">
                <a:extLst>
                  <a:ext uri="{FF2B5EF4-FFF2-40B4-BE49-F238E27FC236}">
                    <a16:creationId xmlns:a16="http://schemas.microsoft.com/office/drawing/2014/main" id="{D094DC85-E10F-4471-B83F-BB510C5B77E5}"/>
                  </a:ext>
                </a:extLst>
              </p:cNvPr>
              <p:cNvSpPr/>
              <p:nvPr/>
            </p:nvSpPr>
            <p:spPr>
              <a:xfrm>
                <a:off x="1935924" y="4469849"/>
                <a:ext cx="456591" cy="4565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7" name="Graphic 26">
                <a:extLst>
                  <a:ext uri="{FF2B5EF4-FFF2-40B4-BE49-F238E27FC236}">
                    <a16:creationId xmlns:a16="http://schemas.microsoft.com/office/drawing/2014/main" id="{BEE60750-B271-4340-A7DA-A566BB7E3459}"/>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012040" y="4590664"/>
                <a:ext cx="306107" cy="268641"/>
              </a:xfrm>
              <a:prstGeom prst="rect">
                <a:avLst/>
              </a:prstGeom>
            </p:spPr>
          </p:pic>
        </p:grpSp>
        <p:sp>
          <p:nvSpPr>
            <p:cNvPr id="28" name="Titel 1">
              <a:extLst>
                <a:ext uri="{FF2B5EF4-FFF2-40B4-BE49-F238E27FC236}">
                  <a16:creationId xmlns:a16="http://schemas.microsoft.com/office/drawing/2014/main" id="{0546796E-F21C-4C6F-BCCB-D11F6D60A2B5}"/>
                </a:ext>
              </a:extLst>
            </p:cNvPr>
            <p:cNvSpPr txBox="1">
              <a:spLocks/>
            </p:cNvSpPr>
            <p:nvPr/>
          </p:nvSpPr>
          <p:spPr>
            <a:xfrm>
              <a:off x="2398602" y="5419017"/>
              <a:ext cx="2892254" cy="73866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fr-BE" sz="1400" b="0" i="0" u="none" strike="noStrike" kern="1200" cap="none" spc="0" normalizeH="0" baseline="0" noProof="0" dirty="0">
                  <a:ln>
                    <a:noFill/>
                  </a:ln>
                  <a:solidFill>
                    <a:srgbClr val="131313"/>
                  </a:solidFill>
                  <a:effectLst/>
                  <a:uLnTx/>
                  <a:uFillTx/>
                  <a:latin typeface="Arial"/>
                  <a:ea typeface="+mj-ea"/>
                  <a:cs typeface="+mj-cs"/>
                </a:rPr>
                <a:t>Également applicable </a:t>
              </a:r>
              <a:br>
                <a:rPr kumimoji="0" lang="fr-BE" sz="1400" b="0" i="0" u="none" strike="noStrike" kern="1200" cap="none" spc="0" normalizeH="0" baseline="0" noProof="0" dirty="0">
                  <a:ln>
                    <a:noFill/>
                  </a:ln>
                  <a:solidFill>
                    <a:srgbClr val="131313"/>
                  </a:solidFill>
                  <a:effectLst/>
                  <a:uLnTx/>
                  <a:uFillTx/>
                  <a:latin typeface="Arial"/>
                  <a:ea typeface="+mj-ea"/>
                  <a:cs typeface="+mj-cs"/>
                </a:rPr>
              </a:br>
              <a:r>
                <a:rPr kumimoji="0" lang="fr-BE" sz="1400" b="0" i="0" u="none" strike="noStrike" kern="1200" cap="none" spc="0" normalizeH="0" baseline="0" noProof="0" dirty="0">
                  <a:ln>
                    <a:noFill/>
                  </a:ln>
                  <a:solidFill>
                    <a:srgbClr val="131313"/>
                  </a:solidFill>
                  <a:effectLst/>
                  <a:uLnTx/>
                  <a:uFillTx/>
                  <a:latin typeface="Arial"/>
                  <a:ea typeface="+mj-ea"/>
                  <a:cs typeface="+mj-cs"/>
                </a:rPr>
                <a:t>pour les conjoints aidants  </a:t>
              </a:r>
              <a:br>
                <a:rPr kumimoji="0" lang="fr-BE" sz="1400" b="0" i="0" u="none" strike="noStrike" kern="1200" cap="none" spc="0" normalizeH="0" baseline="0" noProof="0" dirty="0">
                  <a:ln>
                    <a:noFill/>
                  </a:ln>
                  <a:solidFill>
                    <a:srgbClr val="131313"/>
                  </a:solidFill>
                  <a:effectLst/>
                  <a:uLnTx/>
                  <a:uFillTx/>
                  <a:latin typeface="Arial"/>
                  <a:ea typeface="+mj-ea"/>
                  <a:cs typeface="+mj-cs"/>
                </a:rPr>
              </a:br>
              <a:r>
                <a:rPr kumimoji="0" lang="fr-BE" sz="1400" b="0" i="0" u="none" strike="noStrike" kern="1200" cap="none" spc="0" normalizeH="0" baseline="0" noProof="0" dirty="0">
                  <a:ln>
                    <a:noFill/>
                  </a:ln>
                  <a:solidFill>
                    <a:srgbClr val="131313"/>
                  </a:solidFill>
                  <a:effectLst/>
                  <a:uLnTx/>
                  <a:uFillTx/>
                  <a:latin typeface="Arial"/>
                  <a:ea typeface="+mj-ea"/>
                  <a:cs typeface="+mj-cs"/>
                </a:rPr>
                <a:t>affiliés au maxi-statut</a:t>
              </a:r>
            </a:p>
          </p:txBody>
        </p:sp>
        <p:sp>
          <p:nvSpPr>
            <p:cNvPr id="29" name="Titel 1">
              <a:extLst>
                <a:ext uri="{FF2B5EF4-FFF2-40B4-BE49-F238E27FC236}">
                  <a16:creationId xmlns:a16="http://schemas.microsoft.com/office/drawing/2014/main" id="{A958085B-E6CB-4AE7-8795-4FD9A5FA9BBE}"/>
                </a:ext>
              </a:extLst>
            </p:cNvPr>
            <p:cNvSpPr txBox="1">
              <a:spLocks/>
            </p:cNvSpPr>
            <p:nvPr/>
          </p:nvSpPr>
          <p:spPr>
            <a:xfrm>
              <a:off x="2771452" y="4982398"/>
              <a:ext cx="1632610" cy="33855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BE" sz="1600" b="0" i="0" u="none" strike="noStrike" kern="1200" cap="none" spc="0" normalizeH="0" baseline="0" noProof="0" dirty="0">
                  <a:ln>
                    <a:noFill/>
                  </a:ln>
                  <a:solidFill>
                    <a:srgbClr val="7842A4"/>
                  </a:solidFill>
                  <a:effectLst/>
                  <a:uLnTx/>
                  <a:uFillTx/>
                  <a:latin typeface="Arial"/>
                  <a:ea typeface="+mj-ea"/>
                  <a:cs typeface="Poppins" panose="00000500000000000000" pitchFamily="2" charset="0"/>
                </a:rPr>
                <a:t>Conseil</a:t>
              </a:r>
            </a:p>
          </p:txBody>
        </p:sp>
      </p:grpSp>
      <p:pic>
        <p:nvPicPr>
          <p:cNvPr id="36" name="Graphic 35">
            <a:extLst>
              <a:ext uri="{FF2B5EF4-FFF2-40B4-BE49-F238E27FC236}">
                <a16:creationId xmlns:a16="http://schemas.microsoft.com/office/drawing/2014/main" id="{785A6DBB-0042-4AA0-9405-F092D26C2B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001" y="6390445"/>
            <a:ext cx="558379" cy="217422"/>
          </a:xfrm>
          <a:prstGeom prst="rect">
            <a:avLst/>
          </a:prstGeom>
        </p:spPr>
      </p:pic>
      <p:sp>
        <p:nvSpPr>
          <p:cNvPr id="15" name="Titel 1">
            <a:extLst>
              <a:ext uri="{FF2B5EF4-FFF2-40B4-BE49-F238E27FC236}">
                <a16:creationId xmlns:a16="http://schemas.microsoft.com/office/drawing/2014/main" id="{0FF8CC9C-9328-4094-81EE-62FB62D92560}"/>
              </a:ext>
            </a:extLst>
          </p:cNvPr>
          <p:cNvSpPr txBox="1">
            <a:spLocks/>
          </p:cNvSpPr>
          <p:nvPr/>
        </p:nvSpPr>
        <p:spPr>
          <a:xfrm>
            <a:off x="7338927" y="1611883"/>
            <a:ext cx="4553369" cy="584775"/>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Arial"/>
                <a:ea typeface="+mj-ea"/>
                <a:cs typeface="BrowalliaUPC" panose="020B0502040204020203" pitchFamily="34" charset="-34"/>
              </a:rPr>
              <a:t>En cas d’adoption d'un enfant mineur ou en cas d’accueil de longue durée d'un enfant placé</a:t>
            </a:r>
          </a:p>
        </p:txBody>
      </p:sp>
      <p:sp>
        <p:nvSpPr>
          <p:cNvPr id="16" name="Titel 1">
            <a:extLst>
              <a:ext uri="{FF2B5EF4-FFF2-40B4-BE49-F238E27FC236}">
                <a16:creationId xmlns:a16="http://schemas.microsoft.com/office/drawing/2014/main" id="{6F14289F-C7FD-4901-89D1-64B599601EC4}"/>
              </a:ext>
            </a:extLst>
          </p:cNvPr>
          <p:cNvSpPr txBox="1">
            <a:spLocks/>
          </p:cNvSpPr>
          <p:nvPr/>
        </p:nvSpPr>
        <p:spPr>
          <a:xfrm>
            <a:off x="7338927" y="931386"/>
            <a:ext cx="6558844" cy="707886"/>
          </a:xfrm>
          <a:prstGeom prst="rect">
            <a:avLst/>
          </a:prstGeom>
        </p:spPr>
        <p:txBody>
          <a:bodyPr vert="horz" wrap="square" lIns="91440" tIns="45720" rIns="91440" bIns="45720" rtlCol="0" anchor="ctr" anchorCtr="0">
            <a:spAutoFit/>
          </a:bodyPr>
          <a:lstStyle>
            <a:defPPr>
              <a:defRPr lang="nl-BE"/>
            </a:defPPr>
            <a:lvl1pPr>
              <a:lnSpc>
                <a:spcPct val="100000"/>
              </a:lnSpc>
              <a:spcBef>
                <a:spcPct val="0"/>
              </a:spcBef>
              <a:buNone/>
              <a:defRPr sz="4000" b="1">
                <a:solidFill>
                  <a:schemeClr val="accent1"/>
                </a:solidFill>
                <a:latin typeface="Poppins" panose="00000500000000000000" pitchFamily="2" charset="0"/>
                <a:ea typeface="+mj-ea"/>
                <a:cs typeface="Poppins" panose="000005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2000" b="1" i="0" u="none" strike="noStrike" kern="1200" cap="none" spc="0" normalizeH="0" baseline="0" noProof="0" dirty="0">
                <a:ln>
                  <a:noFill/>
                </a:ln>
                <a:solidFill>
                  <a:srgbClr val="7842A4"/>
                </a:solidFill>
                <a:effectLst/>
                <a:uLnTx/>
                <a:uFillTx/>
                <a:latin typeface="Arial"/>
                <a:ea typeface="+mj-ea"/>
                <a:cs typeface="Poppins" panose="00000500000000000000" pitchFamily="2" charset="0"/>
              </a:rPr>
              <a:t>Congé d’adoption </a:t>
            </a:r>
            <a:br>
              <a:rPr kumimoji="0" lang="fr-BE" sz="2000" b="1" i="0" u="none" strike="noStrike" kern="1200" cap="none" spc="0" normalizeH="0" baseline="0" noProof="0" dirty="0">
                <a:ln>
                  <a:noFill/>
                </a:ln>
                <a:solidFill>
                  <a:srgbClr val="7842A4"/>
                </a:solidFill>
                <a:effectLst/>
                <a:uLnTx/>
                <a:uFillTx/>
                <a:latin typeface="Arial"/>
                <a:ea typeface="+mj-ea"/>
                <a:cs typeface="Poppins" panose="00000500000000000000" pitchFamily="2" charset="0"/>
              </a:rPr>
            </a:br>
            <a:r>
              <a:rPr kumimoji="0" lang="fr-BE" sz="2000" b="1" i="0" u="none" strike="noStrike" kern="1200" cap="none" spc="0" normalizeH="0" baseline="0" noProof="0" dirty="0">
                <a:ln>
                  <a:noFill/>
                </a:ln>
                <a:solidFill>
                  <a:srgbClr val="7842A4"/>
                </a:solidFill>
                <a:effectLst/>
                <a:uLnTx/>
                <a:uFillTx/>
                <a:latin typeface="Arial"/>
                <a:ea typeface="+mj-ea"/>
                <a:cs typeface="Poppins" panose="00000500000000000000" pitchFamily="2" charset="0"/>
              </a:rPr>
              <a:t>ou congé parental d’accueil</a:t>
            </a:r>
          </a:p>
        </p:txBody>
      </p:sp>
      <p:grpSp>
        <p:nvGrpSpPr>
          <p:cNvPr id="17" name="Group 2">
            <a:extLst>
              <a:ext uri="{FF2B5EF4-FFF2-40B4-BE49-F238E27FC236}">
                <a16:creationId xmlns:a16="http://schemas.microsoft.com/office/drawing/2014/main" id="{63D34627-91F1-426A-A7FB-21CF7CD74B9D}"/>
              </a:ext>
            </a:extLst>
          </p:cNvPr>
          <p:cNvGrpSpPr/>
          <p:nvPr/>
        </p:nvGrpSpPr>
        <p:grpSpPr>
          <a:xfrm>
            <a:off x="5756902" y="2465312"/>
            <a:ext cx="2767970" cy="2220409"/>
            <a:chOff x="7326776" y="4627887"/>
            <a:chExt cx="2767970" cy="2220409"/>
          </a:xfrm>
        </p:grpSpPr>
        <p:pic>
          <p:nvPicPr>
            <p:cNvPr id="18" name="Graphic 17">
              <a:extLst>
                <a:ext uri="{FF2B5EF4-FFF2-40B4-BE49-F238E27FC236}">
                  <a16:creationId xmlns:a16="http://schemas.microsoft.com/office/drawing/2014/main" id="{CFB41D6A-5FA8-40A0-937B-0625674551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100000" flipH="1">
              <a:off x="7714293" y="4467843"/>
              <a:ext cx="1992936" cy="2767970"/>
            </a:xfrm>
            <a:prstGeom prst="rect">
              <a:avLst/>
            </a:prstGeom>
          </p:spPr>
        </p:pic>
        <p:grpSp>
          <p:nvGrpSpPr>
            <p:cNvPr id="19" name="Group 25">
              <a:extLst>
                <a:ext uri="{FF2B5EF4-FFF2-40B4-BE49-F238E27FC236}">
                  <a16:creationId xmlns:a16="http://schemas.microsoft.com/office/drawing/2014/main" id="{62A0FC18-FE55-40FA-AE25-CD49CA6F755B}"/>
                </a:ext>
              </a:extLst>
            </p:cNvPr>
            <p:cNvGrpSpPr/>
            <p:nvPr/>
          </p:nvGrpSpPr>
          <p:grpSpPr>
            <a:xfrm>
              <a:off x="8018150" y="4627887"/>
              <a:ext cx="456591" cy="456591"/>
              <a:chOff x="2118530" y="4086898"/>
              <a:chExt cx="456591" cy="456591"/>
            </a:xfrm>
          </p:grpSpPr>
          <p:sp>
            <p:nvSpPr>
              <p:cNvPr id="22" name="Oval 26">
                <a:extLst>
                  <a:ext uri="{FF2B5EF4-FFF2-40B4-BE49-F238E27FC236}">
                    <a16:creationId xmlns:a16="http://schemas.microsoft.com/office/drawing/2014/main" id="{C4B7FCA2-3346-4AE9-8B3F-81F76F7610EC}"/>
                  </a:ext>
                </a:extLst>
              </p:cNvPr>
              <p:cNvSpPr/>
              <p:nvPr/>
            </p:nvSpPr>
            <p:spPr>
              <a:xfrm>
                <a:off x="2118530" y="4086898"/>
                <a:ext cx="456591" cy="4565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3" name="Graphic 22">
                <a:extLst>
                  <a:ext uri="{FF2B5EF4-FFF2-40B4-BE49-F238E27FC236}">
                    <a16:creationId xmlns:a16="http://schemas.microsoft.com/office/drawing/2014/main" id="{D2F4F43D-39D1-4181-A984-2E6C3CD8EB3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05496" y="4178887"/>
                <a:ext cx="306107" cy="268641"/>
              </a:xfrm>
              <a:prstGeom prst="rect">
                <a:avLst/>
              </a:prstGeom>
            </p:spPr>
          </p:pic>
        </p:grpSp>
        <p:sp>
          <p:nvSpPr>
            <p:cNvPr id="20" name="Titel 1">
              <a:extLst>
                <a:ext uri="{FF2B5EF4-FFF2-40B4-BE49-F238E27FC236}">
                  <a16:creationId xmlns:a16="http://schemas.microsoft.com/office/drawing/2014/main" id="{7C41E01A-A4D5-445E-9740-0BBB1B57C8C4}"/>
                </a:ext>
              </a:extLst>
            </p:cNvPr>
            <p:cNvSpPr txBox="1">
              <a:spLocks/>
            </p:cNvSpPr>
            <p:nvPr/>
          </p:nvSpPr>
          <p:spPr>
            <a:xfrm>
              <a:off x="7624086" y="5585494"/>
              <a:ext cx="2460544" cy="73866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1400" b="0" i="0" u="none" strike="noStrike" kern="1200" cap="none" spc="0" normalizeH="0" baseline="0" noProof="0" dirty="0">
                  <a:ln>
                    <a:noFill/>
                  </a:ln>
                  <a:solidFill>
                    <a:srgbClr val="131313"/>
                  </a:solidFill>
                  <a:effectLst/>
                  <a:uLnTx/>
                  <a:uFillTx/>
                  <a:latin typeface="Arial"/>
                  <a:ea typeface="+mj-ea"/>
                  <a:cs typeface="+mj-cs"/>
                </a:rPr>
                <a:t>Demandez cette intervention financière auprès de votre mutuelle</a:t>
              </a:r>
            </a:p>
          </p:txBody>
        </p:sp>
        <p:sp>
          <p:nvSpPr>
            <p:cNvPr id="21" name="Titel 1">
              <a:extLst>
                <a:ext uri="{FF2B5EF4-FFF2-40B4-BE49-F238E27FC236}">
                  <a16:creationId xmlns:a16="http://schemas.microsoft.com/office/drawing/2014/main" id="{6B8ECCC7-833A-478C-8A88-18F20D2C8170}"/>
                </a:ext>
              </a:extLst>
            </p:cNvPr>
            <p:cNvSpPr txBox="1">
              <a:spLocks/>
            </p:cNvSpPr>
            <p:nvPr/>
          </p:nvSpPr>
          <p:spPr>
            <a:xfrm>
              <a:off x="7612296" y="5224459"/>
              <a:ext cx="1632610" cy="33855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1600" b="0" i="0" u="none" strike="noStrike" kern="1200" cap="none" spc="0" normalizeH="0" baseline="0" noProof="0" dirty="0">
                  <a:ln>
                    <a:noFill/>
                  </a:ln>
                  <a:solidFill>
                    <a:srgbClr val="7842A4"/>
                  </a:solidFill>
                  <a:effectLst/>
                  <a:uLnTx/>
                  <a:uFillTx/>
                  <a:latin typeface="Arial"/>
                  <a:ea typeface="+mj-ea"/>
                  <a:cs typeface="Poppins" panose="00000500000000000000" pitchFamily="2" charset="0"/>
                </a:rPr>
                <a:t>Conseil</a:t>
              </a:r>
            </a:p>
          </p:txBody>
        </p:sp>
      </p:grpSp>
      <p:sp>
        <p:nvSpPr>
          <p:cNvPr id="30" name="Graphic 3">
            <a:extLst>
              <a:ext uri="{FF2B5EF4-FFF2-40B4-BE49-F238E27FC236}">
                <a16:creationId xmlns:a16="http://schemas.microsoft.com/office/drawing/2014/main" id="{E08CD494-C6AE-47D9-BDC9-983B921FD922}"/>
              </a:ext>
            </a:extLst>
          </p:cNvPr>
          <p:cNvSpPr/>
          <p:nvPr/>
        </p:nvSpPr>
        <p:spPr>
          <a:xfrm rot="20641230">
            <a:off x="8234785" y="3111183"/>
            <a:ext cx="3869141" cy="5224472"/>
          </a:xfrm>
          <a:custGeom>
            <a:avLst/>
            <a:gdLst>
              <a:gd name="connsiteX0" fmla="*/ 224100 w 4022627"/>
              <a:gd name="connsiteY0" fmla="*/ 1043483 h 5731857"/>
              <a:gd name="connsiteX1" fmla="*/ 94134 w 4022627"/>
              <a:gd name="connsiteY1" fmla="*/ 2745059 h 5731857"/>
              <a:gd name="connsiteX2" fmla="*/ 843128 w 4022627"/>
              <a:gd name="connsiteY2" fmla="*/ 4312913 h 5731857"/>
              <a:gd name="connsiteX3" fmla="*/ 2108229 w 4022627"/>
              <a:gd name="connsiteY3" fmla="*/ 5599049 h 5731857"/>
              <a:gd name="connsiteX4" fmla="*/ 3730924 w 4022627"/>
              <a:gd name="connsiteY4" fmla="*/ 5219669 h 5731857"/>
              <a:gd name="connsiteX5" fmla="*/ 3510057 w 4022627"/>
              <a:gd name="connsiteY5" fmla="*/ 3862164 h 5731857"/>
              <a:gd name="connsiteX6" fmla="*/ 4022408 w 4022627"/>
              <a:gd name="connsiteY6" fmla="*/ 1993060 h 5731857"/>
              <a:gd name="connsiteX7" fmla="*/ 3325250 w 4022627"/>
              <a:gd name="connsiteY7" fmla="*/ 334305 h 5731857"/>
              <a:gd name="connsiteX8" fmla="*/ 2681431 w 4022627"/>
              <a:gd name="connsiteY8" fmla="*/ 93155 h 5731857"/>
              <a:gd name="connsiteX9" fmla="*/ 344300 w 4022627"/>
              <a:gd name="connsiteY9" fmla="*/ 800830 h 5731857"/>
              <a:gd name="connsiteX10" fmla="*/ 224100 w 4022627"/>
              <a:gd name="connsiteY10" fmla="*/ 1043483 h 573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2627" h="5731857">
                <a:moveTo>
                  <a:pt x="224100" y="1043483"/>
                </a:moveTo>
                <a:cubicBezTo>
                  <a:pt x="-42593" y="1560342"/>
                  <a:pt x="-51608" y="2181623"/>
                  <a:pt x="94134" y="2745059"/>
                </a:cubicBezTo>
                <a:cubicBezTo>
                  <a:pt x="239876" y="3308495"/>
                  <a:pt x="529858" y="3823099"/>
                  <a:pt x="843128" y="4312913"/>
                </a:cubicBezTo>
                <a:cubicBezTo>
                  <a:pt x="1171423" y="4826766"/>
                  <a:pt x="1554560" y="5343625"/>
                  <a:pt x="2108229" y="5599049"/>
                </a:cubicBezTo>
                <a:cubicBezTo>
                  <a:pt x="2661899" y="5854473"/>
                  <a:pt x="3426669" y="5748547"/>
                  <a:pt x="3730924" y="5219669"/>
                </a:cubicBezTo>
                <a:cubicBezTo>
                  <a:pt x="3960806" y="4820005"/>
                  <a:pt x="3516819" y="4323430"/>
                  <a:pt x="3510057" y="3862164"/>
                </a:cubicBezTo>
                <a:cubicBezTo>
                  <a:pt x="3501794" y="3236375"/>
                  <a:pt x="4014144" y="2618850"/>
                  <a:pt x="4022408" y="1993060"/>
                </a:cubicBezTo>
                <a:cubicBezTo>
                  <a:pt x="4029921" y="1367271"/>
                  <a:pt x="3845114" y="682133"/>
                  <a:pt x="3325250" y="334305"/>
                </a:cubicBezTo>
                <a:cubicBezTo>
                  <a:pt x="3133682" y="205842"/>
                  <a:pt x="2909059" y="132971"/>
                  <a:pt x="2681431" y="93155"/>
                </a:cubicBezTo>
                <a:cubicBezTo>
                  <a:pt x="1822004" y="-57846"/>
                  <a:pt x="844631" y="-141986"/>
                  <a:pt x="344300" y="800830"/>
                </a:cubicBezTo>
                <a:lnTo>
                  <a:pt x="224100" y="1043483"/>
                </a:lnTo>
                <a:close/>
              </a:path>
            </a:pathLst>
          </a:custGeom>
          <a:blipFill dpi="0" rotWithShape="0">
            <a:blip r:embed="rId11" cstate="print">
              <a:extLst>
                <a:ext uri="{28A0092B-C50C-407E-A947-70E740481C1C}">
                  <a14:useLocalDpi xmlns:a14="http://schemas.microsoft.com/office/drawing/2010/main"/>
                </a:ext>
              </a:extLst>
            </a:blip>
            <a:srcRect/>
            <a:stretch>
              <a:fillRect b="13632"/>
            </a:stretch>
          </a:blipFill>
          <a:ln w="749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313"/>
              </a:solidFill>
              <a:effectLst/>
              <a:uLnTx/>
              <a:uFillTx/>
              <a:latin typeface="Arial"/>
              <a:ea typeface="+mn-ea"/>
              <a:cs typeface="+mn-cs"/>
            </a:endParaRPr>
          </a:p>
        </p:txBody>
      </p:sp>
      <p:sp>
        <p:nvSpPr>
          <p:cNvPr id="31" name="Graphic 3">
            <a:extLst>
              <a:ext uri="{FF2B5EF4-FFF2-40B4-BE49-F238E27FC236}">
                <a16:creationId xmlns:a16="http://schemas.microsoft.com/office/drawing/2014/main" id="{C582060C-7DF0-47EE-A1BC-B126609BFFA8}"/>
              </a:ext>
            </a:extLst>
          </p:cNvPr>
          <p:cNvSpPr/>
          <p:nvPr/>
        </p:nvSpPr>
        <p:spPr>
          <a:xfrm rot="413376">
            <a:off x="-1085306" y="3081778"/>
            <a:ext cx="4343445" cy="4696674"/>
          </a:xfrm>
          <a:custGeom>
            <a:avLst/>
            <a:gdLst>
              <a:gd name="connsiteX0" fmla="*/ 4136765 w 4832852"/>
              <a:gd name="connsiteY0" fmla="*/ 109129 h 5086785"/>
              <a:gd name="connsiteX1" fmla="*/ 3164370 w 4832852"/>
              <a:gd name="connsiteY1" fmla="*/ 454797 h 5086785"/>
              <a:gd name="connsiteX2" fmla="*/ 1742122 w 4832852"/>
              <a:gd name="connsiteY2" fmla="*/ 168086 h 5086785"/>
              <a:gd name="connsiteX3" fmla="*/ 338449 w 4832852"/>
              <a:gd name="connsiteY3" fmla="*/ 227044 h 5086785"/>
              <a:gd name="connsiteX4" fmla="*/ 57391 w 4832852"/>
              <a:gd name="connsiteY4" fmla="*/ 1525724 h 5086785"/>
              <a:gd name="connsiteX5" fmla="*/ 806071 w 4832852"/>
              <a:gd name="connsiteY5" fmla="*/ 2640262 h 5086785"/>
              <a:gd name="connsiteX6" fmla="*/ 1797041 w 4832852"/>
              <a:gd name="connsiteY6" fmla="*/ 3507665 h 5086785"/>
              <a:gd name="connsiteX7" fmla="*/ 2586910 w 4832852"/>
              <a:gd name="connsiteY7" fmla="*/ 4431601 h 5086785"/>
              <a:gd name="connsiteX8" fmla="*/ 3555267 w 4832852"/>
              <a:gd name="connsiteY8" fmla="*/ 5066404 h 5086785"/>
              <a:gd name="connsiteX9" fmla="*/ 4554313 w 4832852"/>
              <a:gd name="connsiteY9" fmla="*/ 4636741 h 5086785"/>
              <a:gd name="connsiteX10" fmla="*/ 4614886 w 4832852"/>
              <a:gd name="connsiteY10" fmla="*/ 3455976 h 5086785"/>
              <a:gd name="connsiteX11" fmla="*/ 4481626 w 4832852"/>
              <a:gd name="connsiteY11" fmla="*/ 2259866 h 5086785"/>
              <a:gd name="connsiteX12" fmla="*/ 4824872 w 4832852"/>
              <a:gd name="connsiteY12" fmla="*/ 1167133 h 5086785"/>
              <a:gd name="connsiteX13" fmla="*/ 4136765 w 4832852"/>
              <a:gd name="connsiteY13" fmla="*/ 109129 h 50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32852" h="5086785">
                <a:moveTo>
                  <a:pt x="4136765" y="109129"/>
                </a:moveTo>
                <a:cubicBezTo>
                  <a:pt x="3795135" y="88938"/>
                  <a:pt x="3497117" y="361919"/>
                  <a:pt x="3164370" y="454797"/>
                </a:cubicBezTo>
                <a:cubicBezTo>
                  <a:pt x="2690288" y="588865"/>
                  <a:pt x="2204898" y="348189"/>
                  <a:pt x="1742122" y="168086"/>
                </a:cubicBezTo>
                <a:cubicBezTo>
                  <a:pt x="1279346" y="-12017"/>
                  <a:pt x="721269" y="-118625"/>
                  <a:pt x="338449" y="227044"/>
                </a:cubicBezTo>
                <a:cubicBezTo>
                  <a:pt x="11356" y="521831"/>
                  <a:pt x="-70215" y="1073447"/>
                  <a:pt x="57391" y="1525724"/>
                </a:cubicBezTo>
                <a:cubicBezTo>
                  <a:pt x="184190" y="1977193"/>
                  <a:pt x="482208" y="2341437"/>
                  <a:pt x="806071" y="2640262"/>
                </a:cubicBezTo>
                <a:cubicBezTo>
                  <a:pt x="1129933" y="2939088"/>
                  <a:pt x="1487716" y="3190263"/>
                  <a:pt x="1797041" y="3507665"/>
                </a:cubicBezTo>
                <a:cubicBezTo>
                  <a:pt x="2077291" y="3795991"/>
                  <a:pt x="2313929" y="4135198"/>
                  <a:pt x="2586910" y="4431601"/>
                </a:cubicBezTo>
                <a:cubicBezTo>
                  <a:pt x="2859891" y="4728812"/>
                  <a:pt x="3182946" y="4988871"/>
                  <a:pt x="3555267" y="5066404"/>
                </a:cubicBezTo>
                <a:cubicBezTo>
                  <a:pt x="3926779" y="5143937"/>
                  <a:pt x="4353212" y="5000178"/>
                  <a:pt x="4554313" y="4636741"/>
                </a:cubicBezTo>
                <a:cubicBezTo>
                  <a:pt x="4744108" y="4293495"/>
                  <a:pt x="4698880" y="3850102"/>
                  <a:pt x="4614886" y="3455976"/>
                </a:cubicBezTo>
                <a:cubicBezTo>
                  <a:pt x="4530892" y="3061849"/>
                  <a:pt x="4413785" y="2658031"/>
                  <a:pt x="4481626" y="2259866"/>
                </a:cubicBezTo>
                <a:cubicBezTo>
                  <a:pt x="4546237" y="1878661"/>
                  <a:pt x="4774798" y="1550761"/>
                  <a:pt x="4824872" y="1167133"/>
                </a:cubicBezTo>
                <a:cubicBezTo>
                  <a:pt x="4887867" y="679320"/>
                  <a:pt x="4570466" y="134973"/>
                  <a:pt x="4136765" y="109129"/>
                </a:cubicBezTo>
              </a:path>
            </a:pathLst>
          </a:custGeom>
          <a:blipFill dpi="0" rotWithShape="0">
            <a:blip r:embed="rId12" cstate="print">
              <a:extLst>
                <a:ext uri="{28A0092B-C50C-407E-A947-70E740481C1C}">
                  <a14:useLocalDpi xmlns:a14="http://schemas.microsoft.com/office/drawing/2010/main"/>
                </a:ext>
              </a:extLst>
            </a:blip>
            <a:srcRect/>
            <a:stretch>
              <a:fillRect b="13392"/>
            </a:stretch>
          </a:blipFill>
          <a:ln w="806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313"/>
              </a:solidFill>
              <a:effectLst/>
              <a:uLnTx/>
              <a:uFillTx/>
              <a:latin typeface="Arial"/>
              <a:ea typeface="+mn-ea"/>
              <a:cs typeface="+mn-cs"/>
            </a:endParaRPr>
          </a:p>
        </p:txBody>
      </p:sp>
    </p:spTree>
    <p:extLst>
      <p:ext uri="{BB962C8B-B14F-4D97-AF65-F5344CB8AC3E}">
        <p14:creationId xmlns:p14="http://schemas.microsoft.com/office/powerpoint/2010/main" val="115741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2" presetClass="entr" presetSubtype="2"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1+#ppt_w/2"/>
                                          </p:val>
                                        </p:tav>
                                        <p:tav tm="100000">
                                          <p:val>
                                            <p:strVal val="#ppt_x"/>
                                          </p:val>
                                        </p:tav>
                                      </p:tavLst>
                                    </p:anim>
                                    <p:anim calcmode="lin" valueType="num">
                                      <p:cBhvr additive="base">
                                        <p:cTn id="18" dur="1000" fill="hold"/>
                                        <p:tgtEl>
                                          <p:spTgt spid="16"/>
                                        </p:tgtEl>
                                        <p:attrNameLst>
                                          <p:attrName>ppt_y</p:attrName>
                                        </p:attrNameLst>
                                      </p:cBhvr>
                                      <p:tavLst>
                                        <p:tav tm="0">
                                          <p:val>
                                            <p:strVal val="#ppt_y"/>
                                          </p:val>
                                        </p:tav>
                                        <p:tav tm="100000">
                                          <p:val>
                                            <p:strVal val="#ppt_y"/>
                                          </p:val>
                                        </p:tav>
                                      </p:tavLst>
                                    </p:anim>
                                  </p:childTnLst>
                                </p:cTn>
                              </p:par>
                              <p:par>
                                <p:cTn id="19" presetID="10" presetClass="entr" presetSubtype="0" fill="hold" grpId="0" nodeType="withEffect">
                                  <p:stCondLst>
                                    <p:cond delay="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75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8E54FC8-92ED-4265-9178-6A31E50B1EBA}"/>
              </a:ext>
            </a:extLst>
          </p:cNvPr>
          <p:cNvGrpSpPr/>
          <p:nvPr/>
        </p:nvGrpSpPr>
        <p:grpSpPr>
          <a:xfrm>
            <a:off x="4626398" y="834186"/>
            <a:ext cx="3413682" cy="2752886"/>
            <a:chOff x="454485" y="3668288"/>
            <a:chExt cx="3413682" cy="2752886"/>
          </a:xfrm>
        </p:grpSpPr>
        <p:pic>
          <p:nvPicPr>
            <p:cNvPr id="25" name="Graphic 24">
              <a:extLst>
                <a:ext uri="{FF2B5EF4-FFF2-40B4-BE49-F238E27FC236}">
                  <a16:creationId xmlns:a16="http://schemas.microsoft.com/office/drawing/2014/main" id="{1EEF0913-508A-4D98-A05F-EC7A980710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69919" flipH="1">
              <a:off x="948571" y="3501578"/>
              <a:ext cx="2425510" cy="3413682"/>
            </a:xfrm>
            <a:prstGeom prst="rect">
              <a:avLst/>
            </a:prstGeom>
          </p:spPr>
        </p:pic>
        <p:grpSp>
          <p:nvGrpSpPr>
            <p:cNvPr id="28" name="Group 27">
              <a:extLst>
                <a:ext uri="{FF2B5EF4-FFF2-40B4-BE49-F238E27FC236}">
                  <a16:creationId xmlns:a16="http://schemas.microsoft.com/office/drawing/2014/main" id="{1ADB3A2A-916F-4D8F-B710-E77E908FF7D0}"/>
                </a:ext>
              </a:extLst>
            </p:cNvPr>
            <p:cNvGrpSpPr/>
            <p:nvPr/>
          </p:nvGrpSpPr>
          <p:grpSpPr>
            <a:xfrm>
              <a:off x="2793236" y="3668288"/>
              <a:ext cx="456591" cy="456591"/>
              <a:chOff x="2967703" y="3930330"/>
              <a:chExt cx="456591" cy="456591"/>
            </a:xfrm>
          </p:grpSpPr>
          <p:sp>
            <p:nvSpPr>
              <p:cNvPr id="26" name="Oval 25">
                <a:extLst>
                  <a:ext uri="{FF2B5EF4-FFF2-40B4-BE49-F238E27FC236}">
                    <a16:creationId xmlns:a16="http://schemas.microsoft.com/office/drawing/2014/main" id="{590E25DA-2715-413E-BE97-0293FA1EBB9A}"/>
                  </a:ext>
                </a:extLst>
              </p:cNvPr>
              <p:cNvSpPr/>
              <p:nvPr/>
            </p:nvSpPr>
            <p:spPr>
              <a:xfrm>
                <a:off x="2967703" y="3930330"/>
                <a:ext cx="456591" cy="4565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27" name="Graphic 26">
                <a:extLst>
                  <a:ext uri="{FF2B5EF4-FFF2-40B4-BE49-F238E27FC236}">
                    <a16:creationId xmlns:a16="http://schemas.microsoft.com/office/drawing/2014/main" id="{5DB88752-5B9E-41BB-895F-E0DA7B8A091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36498" y="4047668"/>
                <a:ext cx="306107" cy="268641"/>
              </a:xfrm>
              <a:prstGeom prst="rect">
                <a:avLst/>
              </a:prstGeom>
            </p:spPr>
          </p:pic>
        </p:grpSp>
        <p:sp>
          <p:nvSpPr>
            <p:cNvPr id="10" name="Titel 1">
              <a:extLst>
                <a:ext uri="{FF2B5EF4-FFF2-40B4-BE49-F238E27FC236}">
                  <a16:creationId xmlns:a16="http://schemas.microsoft.com/office/drawing/2014/main" id="{67B30392-CB3E-43B8-B975-AFC2ACC32377}"/>
                </a:ext>
              </a:extLst>
            </p:cNvPr>
            <p:cNvSpPr txBox="1">
              <a:spLocks/>
            </p:cNvSpPr>
            <p:nvPr/>
          </p:nvSpPr>
          <p:spPr>
            <a:xfrm>
              <a:off x="838512" y="4748288"/>
              <a:ext cx="2892254" cy="73866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a:ea typeface="+mj-ea"/>
                  <a:cs typeface="+mj-cs"/>
                </a:rPr>
                <a:t>Vous pouvez la compléter avec une assurance revenu garanti et/ou une PLCI sociale.</a:t>
              </a:r>
            </a:p>
          </p:txBody>
        </p:sp>
        <p:sp>
          <p:nvSpPr>
            <p:cNvPr id="29" name="Titel 1">
              <a:extLst>
                <a:ext uri="{FF2B5EF4-FFF2-40B4-BE49-F238E27FC236}">
                  <a16:creationId xmlns:a16="http://schemas.microsoft.com/office/drawing/2014/main" id="{2EC50C18-2D9E-44B8-9961-69E97441D42F}"/>
                </a:ext>
              </a:extLst>
            </p:cNvPr>
            <p:cNvSpPr txBox="1">
              <a:spLocks/>
            </p:cNvSpPr>
            <p:nvPr/>
          </p:nvSpPr>
          <p:spPr>
            <a:xfrm>
              <a:off x="1704621" y="4244430"/>
              <a:ext cx="1761912" cy="33855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sz="1600" b="0" i="0" u="none" strike="noStrike" kern="1200" cap="none" spc="0" normalizeH="0" baseline="0" noProof="0" dirty="0" err="1">
                  <a:ln>
                    <a:noFill/>
                  </a:ln>
                  <a:solidFill>
                    <a:srgbClr val="7843A5"/>
                  </a:solidFill>
                  <a:effectLst/>
                  <a:uLnTx/>
                  <a:uFillTx/>
                  <a:latin typeface="+mn-lt"/>
                  <a:ea typeface="+mj-ea"/>
                  <a:cs typeface="Poppins" panose="00000500000000000000" pitchFamily="2" charset="0"/>
                </a:rPr>
                <a:t>Conseil</a:t>
              </a:r>
              <a:endParaRPr kumimoji="0" lang="nl-BE" sz="1600" b="0" i="0" u="none" strike="noStrike" kern="1200" cap="none" spc="0" normalizeH="0" baseline="0" noProof="0" dirty="0">
                <a:ln>
                  <a:noFill/>
                </a:ln>
                <a:solidFill>
                  <a:srgbClr val="7843A5"/>
                </a:solidFill>
                <a:effectLst/>
                <a:uLnTx/>
                <a:uFillTx/>
                <a:latin typeface="+mn-lt"/>
                <a:ea typeface="+mj-ea"/>
                <a:cs typeface="Poppins" panose="00000500000000000000" pitchFamily="2" charset="0"/>
              </a:endParaRPr>
            </a:p>
          </p:txBody>
        </p:sp>
      </p:grpSp>
      <p:grpSp>
        <p:nvGrpSpPr>
          <p:cNvPr id="18" name="Group 2">
            <a:extLst>
              <a:ext uri="{FF2B5EF4-FFF2-40B4-BE49-F238E27FC236}">
                <a16:creationId xmlns:a16="http://schemas.microsoft.com/office/drawing/2014/main" id="{80CA028F-C92E-492E-ADB2-F0621186B48C}"/>
              </a:ext>
            </a:extLst>
          </p:cNvPr>
          <p:cNvGrpSpPr/>
          <p:nvPr/>
        </p:nvGrpSpPr>
        <p:grpSpPr>
          <a:xfrm>
            <a:off x="7940581" y="3877233"/>
            <a:ext cx="3336231" cy="2510192"/>
            <a:chOff x="7043408" y="3569316"/>
            <a:chExt cx="3336231" cy="2510192"/>
          </a:xfrm>
        </p:grpSpPr>
        <p:pic>
          <p:nvPicPr>
            <p:cNvPr id="19" name="Graphic 18">
              <a:extLst>
                <a:ext uri="{FF2B5EF4-FFF2-40B4-BE49-F238E27FC236}">
                  <a16:creationId xmlns:a16="http://schemas.microsoft.com/office/drawing/2014/main" id="{587ED8EF-0C0A-42B9-B607-25498920A3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9094491">
              <a:off x="7076300" y="3569316"/>
              <a:ext cx="3176162" cy="2510192"/>
            </a:xfrm>
            <a:prstGeom prst="rect">
              <a:avLst/>
            </a:prstGeom>
          </p:spPr>
        </p:pic>
        <p:grpSp>
          <p:nvGrpSpPr>
            <p:cNvPr id="20" name="Group 26">
              <a:extLst>
                <a:ext uri="{FF2B5EF4-FFF2-40B4-BE49-F238E27FC236}">
                  <a16:creationId xmlns:a16="http://schemas.microsoft.com/office/drawing/2014/main" id="{16789BA2-40C8-46EA-AE9E-A1F8F4BA8557}"/>
                </a:ext>
              </a:extLst>
            </p:cNvPr>
            <p:cNvGrpSpPr/>
            <p:nvPr/>
          </p:nvGrpSpPr>
          <p:grpSpPr>
            <a:xfrm>
              <a:off x="7075488" y="3965879"/>
              <a:ext cx="456591" cy="456591"/>
              <a:chOff x="1691013" y="4041775"/>
              <a:chExt cx="456591" cy="456591"/>
            </a:xfrm>
          </p:grpSpPr>
          <p:sp>
            <p:nvSpPr>
              <p:cNvPr id="23" name="Oval 27">
                <a:extLst>
                  <a:ext uri="{FF2B5EF4-FFF2-40B4-BE49-F238E27FC236}">
                    <a16:creationId xmlns:a16="http://schemas.microsoft.com/office/drawing/2014/main" id="{246EE7DB-3487-4B94-9E4B-9F55BB9F23A3}"/>
                  </a:ext>
                </a:extLst>
              </p:cNvPr>
              <p:cNvSpPr/>
              <p:nvPr/>
            </p:nvSpPr>
            <p:spPr>
              <a:xfrm>
                <a:off x="1691013" y="4041775"/>
                <a:ext cx="456591" cy="4565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0" name="Graphic 29">
                <a:extLst>
                  <a:ext uri="{FF2B5EF4-FFF2-40B4-BE49-F238E27FC236}">
                    <a16:creationId xmlns:a16="http://schemas.microsoft.com/office/drawing/2014/main" id="{FF51EC40-F046-44B6-B727-608F4B02F41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766255" y="4144012"/>
                <a:ext cx="306107" cy="268641"/>
              </a:xfrm>
              <a:prstGeom prst="rect">
                <a:avLst/>
              </a:prstGeom>
            </p:spPr>
          </p:pic>
        </p:grpSp>
        <p:sp>
          <p:nvSpPr>
            <p:cNvPr id="21" name="Titel 1">
              <a:extLst>
                <a:ext uri="{FF2B5EF4-FFF2-40B4-BE49-F238E27FC236}">
                  <a16:creationId xmlns:a16="http://schemas.microsoft.com/office/drawing/2014/main" id="{FD5DC6E8-E781-4D5B-BE8E-443C5FF40464}"/>
                </a:ext>
              </a:extLst>
            </p:cNvPr>
            <p:cNvSpPr txBox="1">
              <a:spLocks/>
            </p:cNvSpPr>
            <p:nvPr/>
          </p:nvSpPr>
          <p:spPr>
            <a:xfrm>
              <a:off x="7487385" y="4811371"/>
              <a:ext cx="2892254" cy="523220"/>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a:ea typeface="+mj-ea"/>
                  <a:cs typeface="+mj-cs"/>
                </a:rPr>
                <a:t>Vous pouvez la compléter avec une assurance hospitalisation.</a:t>
              </a:r>
            </a:p>
          </p:txBody>
        </p:sp>
        <p:sp>
          <p:nvSpPr>
            <p:cNvPr id="22" name="Titel 1">
              <a:extLst>
                <a:ext uri="{FF2B5EF4-FFF2-40B4-BE49-F238E27FC236}">
                  <a16:creationId xmlns:a16="http://schemas.microsoft.com/office/drawing/2014/main" id="{F181BDB5-BD39-4118-983B-512ACA927963}"/>
                </a:ext>
              </a:extLst>
            </p:cNvPr>
            <p:cNvSpPr txBox="1">
              <a:spLocks/>
            </p:cNvSpPr>
            <p:nvPr/>
          </p:nvSpPr>
          <p:spPr>
            <a:xfrm>
              <a:off x="7043408" y="4311179"/>
              <a:ext cx="1632610" cy="33855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sz="1600" b="0" i="0" u="none" strike="noStrike" kern="1200" cap="none" spc="0" normalizeH="0" baseline="0" noProof="0" dirty="0" err="1">
                  <a:ln>
                    <a:noFill/>
                  </a:ln>
                  <a:solidFill>
                    <a:srgbClr val="7843A5"/>
                  </a:solidFill>
                  <a:effectLst/>
                  <a:uLnTx/>
                  <a:uFillTx/>
                  <a:latin typeface="+mn-lt"/>
                  <a:ea typeface="+mj-ea"/>
                  <a:cs typeface="Poppins" panose="00000500000000000000" pitchFamily="2" charset="0"/>
                </a:rPr>
                <a:t>Conseil</a:t>
              </a:r>
              <a:endParaRPr kumimoji="0" lang="nl-BE" sz="1600" b="0" i="0" u="none" strike="noStrike" kern="1200" cap="none" spc="0" normalizeH="0" baseline="0" noProof="0" dirty="0">
                <a:ln>
                  <a:noFill/>
                </a:ln>
                <a:solidFill>
                  <a:srgbClr val="7843A5"/>
                </a:solidFill>
                <a:effectLst/>
                <a:uLnTx/>
                <a:uFillTx/>
                <a:latin typeface="+mn-lt"/>
                <a:ea typeface="+mj-ea"/>
                <a:cs typeface="Poppins" panose="00000500000000000000" pitchFamily="2" charset="0"/>
              </a:endParaRPr>
            </a:p>
          </p:txBody>
        </p:sp>
      </p:grpSp>
      <p:sp>
        <p:nvSpPr>
          <p:cNvPr id="36" name="Freeform: Shape 16">
            <a:extLst>
              <a:ext uri="{FF2B5EF4-FFF2-40B4-BE49-F238E27FC236}">
                <a16:creationId xmlns:a16="http://schemas.microsoft.com/office/drawing/2014/main" id="{A3CE7AB4-D5A7-4BE6-8253-D635F34B82F4}"/>
              </a:ext>
            </a:extLst>
          </p:cNvPr>
          <p:cNvSpPr/>
          <p:nvPr/>
        </p:nvSpPr>
        <p:spPr>
          <a:xfrm flipH="1" flipV="1">
            <a:off x="-1712415" y="-165773"/>
            <a:ext cx="15458053" cy="1052116"/>
          </a:xfrm>
          <a:custGeom>
            <a:avLst/>
            <a:gdLst>
              <a:gd name="connsiteX0" fmla="*/ 12192000 w 12192000"/>
              <a:gd name="connsiteY0" fmla="*/ 0 h 4318515"/>
              <a:gd name="connsiteX1" fmla="*/ 12192000 w 12192000"/>
              <a:gd name="connsiteY1" fmla="*/ 4318515 h 4318515"/>
              <a:gd name="connsiteX2" fmla="*/ 0 w 12192000"/>
              <a:gd name="connsiteY2" fmla="*/ 4318515 h 4318515"/>
              <a:gd name="connsiteX3" fmla="*/ 0 w 12192000"/>
              <a:gd name="connsiteY3" fmla="*/ 815845 h 4318515"/>
              <a:gd name="connsiteX4" fmla="*/ 37481 w 12192000"/>
              <a:gd name="connsiteY4" fmla="*/ 822256 h 4318515"/>
              <a:gd name="connsiteX5" fmla="*/ 877786 w 12192000"/>
              <a:gd name="connsiteY5" fmla="*/ 1017133 h 4318515"/>
              <a:gd name="connsiteX6" fmla="*/ 8908141 w 12192000"/>
              <a:gd name="connsiteY6" fmla="*/ 950694 h 4318515"/>
              <a:gd name="connsiteX7" fmla="*/ 11966033 w 12192000"/>
              <a:gd name="connsiteY7" fmla="*/ 44566 h 4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318515">
                <a:moveTo>
                  <a:pt x="12192000" y="0"/>
                </a:moveTo>
                <a:lnTo>
                  <a:pt x="12192000" y="4318515"/>
                </a:lnTo>
                <a:lnTo>
                  <a:pt x="0" y="4318515"/>
                </a:lnTo>
                <a:lnTo>
                  <a:pt x="0" y="815845"/>
                </a:lnTo>
                <a:lnTo>
                  <a:pt x="37481" y="822256"/>
                </a:lnTo>
                <a:cubicBezTo>
                  <a:pt x="323852" y="877859"/>
                  <a:pt x="605585" y="944976"/>
                  <a:pt x="877786" y="1017133"/>
                </a:cubicBezTo>
                <a:cubicBezTo>
                  <a:pt x="3649380" y="1729527"/>
                  <a:pt x="6172386" y="1805753"/>
                  <a:pt x="8908141" y="950694"/>
                </a:cubicBezTo>
                <a:cubicBezTo>
                  <a:pt x="9914461" y="636944"/>
                  <a:pt x="10906544" y="267368"/>
                  <a:pt x="11966033" y="44566"/>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7" name="Titel 1">
            <a:extLst>
              <a:ext uri="{FF2B5EF4-FFF2-40B4-BE49-F238E27FC236}">
                <a16:creationId xmlns:a16="http://schemas.microsoft.com/office/drawing/2014/main" id="{51B691CA-BB5C-4F9B-ABD9-E9B40C8F91DD}"/>
              </a:ext>
            </a:extLst>
          </p:cNvPr>
          <p:cNvSpPr txBox="1">
            <a:spLocks/>
          </p:cNvSpPr>
          <p:nvPr/>
        </p:nvSpPr>
        <p:spPr>
          <a:xfrm>
            <a:off x="168012" y="216687"/>
            <a:ext cx="7588117" cy="327782"/>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BE" sz="1700" b="0" i="0" u="none" strike="noStrike" kern="1200" cap="none" spc="0" normalizeH="0" baseline="0" noProof="0" dirty="0">
                <a:ln>
                  <a:noFill/>
                </a:ln>
                <a:solidFill>
                  <a:srgbClr val="7843A5"/>
                </a:solidFill>
                <a:effectLst/>
                <a:uLnTx/>
                <a:uFillTx/>
                <a:latin typeface="+mn-lt"/>
                <a:ea typeface="+mj-ea"/>
                <a:cs typeface="Poppins" panose="00000500000000000000" pitchFamily="2" charset="0"/>
              </a:rPr>
              <a:t>Je suis </a:t>
            </a:r>
            <a:r>
              <a:rPr kumimoji="0" lang="nl-BE" sz="1700" b="0" i="0" u="none" strike="noStrike" kern="1200" cap="none" spc="0" normalizeH="0" baseline="0" noProof="0" dirty="0" err="1">
                <a:ln>
                  <a:noFill/>
                </a:ln>
                <a:solidFill>
                  <a:srgbClr val="7843A5"/>
                </a:solidFill>
                <a:effectLst/>
                <a:uLnTx/>
                <a:uFillTx/>
                <a:latin typeface="+mn-lt"/>
                <a:ea typeface="+mj-ea"/>
                <a:cs typeface="Poppins" panose="00000500000000000000" pitchFamily="2" charset="0"/>
              </a:rPr>
              <a:t>indépendant</a:t>
            </a:r>
            <a:endParaRPr kumimoji="0" lang="nl-BE" sz="1700" b="0" i="0" u="none" strike="noStrike" kern="1200" cap="none" spc="0" normalizeH="0" baseline="0" noProof="0" dirty="0">
              <a:ln>
                <a:noFill/>
              </a:ln>
              <a:solidFill>
                <a:srgbClr val="7843A5"/>
              </a:solidFill>
              <a:effectLst/>
              <a:uLnTx/>
              <a:uFillTx/>
              <a:latin typeface="+mn-lt"/>
              <a:ea typeface="+mj-ea"/>
              <a:cs typeface="Poppins" panose="00000500000000000000" pitchFamily="2" charset="0"/>
            </a:endParaRPr>
          </a:p>
        </p:txBody>
      </p:sp>
      <p:sp>
        <p:nvSpPr>
          <p:cNvPr id="5" name="Titel 1">
            <a:extLst>
              <a:ext uri="{FF2B5EF4-FFF2-40B4-BE49-F238E27FC236}">
                <a16:creationId xmlns:a16="http://schemas.microsoft.com/office/drawing/2014/main" id="{3620A9F0-AFE3-4348-B12C-9EDFB25FAD86}"/>
              </a:ext>
            </a:extLst>
          </p:cNvPr>
          <p:cNvSpPr txBox="1">
            <a:spLocks/>
          </p:cNvSpPr>
          <p:nvPr/>
        </p:nvSpPr>
        <p:spPr>
          <a:xfrm>
            <a:off x="389841" y="1787906"/>
            <a:ext cx="5244796" cy="584775"/>
          </a:xfrm>
          <a:prstGeom prst="rect">
            <a:avLst/>
          </a:prstGeom>
        </p:spPr>
        <p:txBody>
          <a:bodyPr vert="horz"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j-ea"/>
                <a:cs typeface="+mj-cs"/>
              </a:rPr>
              <a:t>Indemnité forfaitaire à partir du premier jour </a:t>
            </a:r>
            <a:br>
              <a:rPr kumimoji="0" lang="fr-FR" sz="1600" b="0" i="0" u="none" strike="noStrike" kern="1200" cap="none" spc="0" normalizeH="0" baseline="0" noProof="0" dirty="0">
                <a:ln>
                  <a:noFill/>
                </a:ln>
                <a:solidFill>
                  <a:prstClr val="black"/>
                </a:solidFill>
                <a:effectLst/>
                <a:uLnTx/>
                <a:uFillTx/>
                <a:latin typeface="Arial"/>
                <a:ea typeface="+mj-ea"/>
                <a:cs typeface="+mj-cs"/>
              </a:rPr>
            </a:br>
            <a:r>
              <a:rPr kumimoji="0" lang="fr-FR" sz="1600" b="0" i="0" u="none" strike="noStrike" kern="1200" cap="none" spc="0" normalizeH="0" baseline="0" noProof="0" dirty="0">
                <a:ln>
                  <a:noFill/>
                </a:ln>
                <a:solidFill>
                  <a:prstClr val="black"/>
                </a:solidFill>
                <a:effectLst/>
                <a:uLnTx/>
                <a:uFillTx/>
                <a:latin typeface="Arial"/>
                <a:ea typeface="+mj-ea"/>
                <a:cs typeface="+mj-cs"/>
              </a:rPr>
              <a:t>après au moins huit jours de maladie</a:t>
            </a:r>
          </a:p>
        </p:txBody>
      </p:sp>
      <p:sp>
        <p:nvSpPr>
          <p:cNvPr id="2" name="Titel 1">
            <a:extLst>
              <a:ext uri="{FF2B5EF4-FFF2-40B4-BE49-F238E27FC236}">
                <a16:creationId xmlns:a16="http://schemas.microsoft.com/office/drawing/2014/main" id="{18A06FC7-5DC9-4763-B7F1-A1515947F612}"/>
              </a:ext>
            </a:extLst>
          </p:cNvPr>
          <p:cNvSpPr txBox="1">
            <a:spLocks/>
          </p:cNvSpPr>
          <p:nvPr/>
        </p:nvSpPr>
        <p:spPr>
          <a:xfrm>
            <a:off x="389841" y="1443980"/>
            <a:ext cx="9051075" cy="400110"/>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1" i="0" u="none" strike="noStrike" kern="1200" cap="none" spc="0" normalizeH="0" baseline="0" noProof="0" dirty="0" err="1">
                <a:ln>
                  <a:noFill/>
                </a:ln>
                <a:solidFill>
                  <a:srgbClr val="7843A5"/>
                </a:solidFill>
                <a:effectLst/>
                <a:uLnTx/>
                <a:uFillTx/>
                <a:latin typeface="+mn-lt"/>
                <a:ea typeface="+mj-ea"/>
                <a:cs typeface="Poppins" panose="00000500000000000000" pitchFamily="2" charset="0"/>
              </a:rPr>
              <a:t>Incapacité</a:t>
            </a:r>
            <a:r>
              <a:rPr kumimoji="0" lang="nl-BE" sz="2000" b="1" i="0" u="none" strike="noStrike" kern="1200" cap="none" spc="0" normalizeH="0" baseline="0" noProof="0" dirty="0">
                <a:ln>
                  <a:noFill/>
                </a:ln>
                <a:solidFill>
                  <a:srgbClr val="7843A5"/>
                </a:solidFill>
                <a:effectLst/>
                <a:uLnTx/>
                <a:uFillTx/>
                <a:latin typeface="+mn-lt"/>
                <a:ea typeface="+mj-ea"/>
                <a:cs typeface="Poppins" panose="00000500000000000000" pitchFamily="2" charset="0"/>
              </a:rPr>
              <a:t> de </a:t>
            </a:r>
            <a:r>
              <a:rPr kumimoji="0" lang="nl-BE" sz="2000" b="1" i="0" u="none" strike="noStrike" kern="1200" cap="none" spc="0" normalizeH="0" baseline="0" noProof="0" dirty="0" err="1">
                <a:ln>
                  <a:noFill/>
                </a:ln>
                <a:solidFill>
                  <a:srgbClr val="7843A5"/>
                </a:solidFill>
                <a:effectLst/>
                <a:uLnTx/>
                <a:uFillTx/>
                <a:latin typeface="+mn-lt"/>
                <a:ea typeface="+mj-ea"/>
                <a:cs typeface="Poppins" panose="00000500000000000000" pitchFamily="2" charset="0"/>
              </a:rPr>
              <a:t>travail</a:t>
            </a:r>
            <a:endParaRPr kumimoji="0" lang="nl-BE" sz="2000" b="1" i="0" u="none" strike="noStrike" kern="1200" cap="none" spc="0" normalizeH="0" baseline="0" noProof="0" dirty="0">
              <a:ln>
                <a:noFill/>
              </a:ln>
              <a:solidFill>
                <a:srgbClr val="7843A5"/>
              </a:solidFill>
              <a:effectLst/>
              <a:uLnTx/>
              <a:uFillTx/>
              <a:latin typeface="+mn-lt"/>
              <a:ea typeface="+mj-ea"/>
              <a:cs typeface="Poppins" panose="00000500000000000000" pitchFamily="2" charset="0"/>
            </a:endParaRPr>
          </a:p>
        </p:txBody>
      </p:sp>
      <p:pic>
        <p:nvPicPr>
          <p:cNvPr id="4" name="Graphic 3">
            <a:extLst>
              <a:ext uri="{FF2B5EF4-FFF2-40B4-BE49-F238E27FC236}">
                <a16:creationId xmlns:a16="http://schemas.microsoft.com/office/drawing/2014/main" id="{22592F18-47EC-4319-A78A-3A7C5125684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33583" y="6381424"/>
            <a:ext cx="558379" cy="217422"/>
          </a:xfrm>
          <a:prstGeom prst="rect">
            <a:avLst/>
          </a:prstGeom>
        </p:spPr>
      </p:pic>
      <p:sp>
        <p:nvSpPr>
          <p:cNvPr id="15" name="Titel 1">
            <a:extLst>
              <a:ext uri="{FF2B5EF4-FFF2-40B4-BE49-F238E27FC236}">
                <a16:creationId xmlns:a16="http://schemas.microsoft.com/office/drawing/2014/main" id="{9FC8E91F-A981-4118-BFED-152C216B3EC6}"/>
              </a:ext>
            </a:extLst>
          </p:cNvPr>
          <p:cNvSpPr txBox="1">
            <a:spLocks/>
          </p:cNvSpPr>
          <p:nvPr/>
        </p:nvSpPr>
        <p:spPr>
          <a:xfrm>
            <a:off x="7832830" y="3070653"/>
            <a:ext cx="5832475" cy="400110"/>
          </a:xfrm>
          <a:prstGeom prst="rect">
            <a:avLst/>
          </a:prstGeom>
        </p:spPr>
        <p:txBody>
          <a:bodyPr vert="horz" wrap="square" lIns="91440" tIns="45720" rIns="91440" bIns="45720" rtlCol="0" anchor="ctr" anchorCtr="0">
            <a:spAutoFit/>
          </a:bodyPr>
          <a:lstStyle>
            <a:defPPr>
              <a:defRPr lang="nl-BE"/>
            </a:defPPr>
            <a:lvl1pPr>
              <a:lnSpc>
                <a:spcPct val="100000"/>
              </a:lnSpc>
              <a:spcBef>
                <a:spcPct val="0"/>
              </a:spcBef>
              <a:buNone/>
              <a:defRPr sz="4000" b="1">
                <a:solidFill>
                  <a:schemeClr val="accent1"/>
                </a:solidFill>
                <a:latin typeface="Poppins" panose="00000500000000000000" pitchFamily="2" charset="0"/>
                <a:ea typeface="+mj-ea"/>
                <a:cs typeface="Poppins" panose="000005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1" i="0" u="none" strike="noStrike" kern="1200" cap="none" spc="0" normalizeH="0" baseline="0" noProof="0" dirty="0">
                <a:ln>
                  <a:noFill/>
                </a:ln>
                <a:solidFill>
                  <a:srgbClr val="7843A5"/>
                </a:solidFill>
                <a:effectLst/>
                <a:uLnTx/>
                <a:uFillTx/>
                <a:latin typeface="+mn-lt"/>
                <a:ea typeface="+mj-ea"/>
                <a:cs typeface="Poppins" panose="00000500000000000000" pitchFamily="2" charset="0"/>
              </a:rPr>
              <a:t>Assurance </a:t>
            </a:r>
            <a:r>
              <a:rPr kumimoji="0" lang="nl-BE" sz="2000" b="1" i="0" u="none" strike="noStrike" kern="1200" cap="none" spc="0" normalizeH="0" baseline="0" noProof="0" dirty="0" err="1">
                <a:ln>
                  <a:noFill/>
                </a:ln>
                <a:solidFill>
                  <a:srgbClr val="7843A5"/>
                </a:solidFill>
                <a:effectLst/>
                <a:uLnTx/>
                <a:uFillTx/>
                <a:latin typeface="+mn-lt"/>
                <a:ea typeface="+mj-ea"/>
                <a:cs typeface="Poppins" panose="00000500000000000000" pitchFamily="2" charset="0"/>
              </a:rPr>
              <a:t>maladie</a:t>
            </a:r>
            <a:endParaRPr kumimoji="0" lang="nl-BE" sz="2000" b="1" i="0" u="none" strike="noStrike" kern="1200" cap="none" spc="0" normalizeH="0" baseline="0" noProof="0" dirty="0">
              <a:ln>
                <a:noFill/>
              </a:ln>
              <a:solidFill>
                <a:srgbClr val="7843A5"/>
              </a:solidFill>
              <a:effectLst/>
              <a:uLnTx/>
              <a:uFillTx/>
              <a:latin typeface="+mn-lt"/>
              <a:ea typeface="+mj-ea"/>
              <a:cs typeface="Poppins" panose="00000500000000000000" pitchFamily="2" charset="0"/>
            </a:endParaRPr>
          </a:p>
        </p:txBody>
      </p:sp>
      <p:sp>
        <p:nvSpPr>
          <p:cNvPr id="17" name="Titel 1">
            <a:extLst>
              <a:ext uri="{FF2B5EF4-FFF2-40B4-BE49-F238E27FC236}">
                <a16:creationId xmlns:a16="http://schemas.microsoft.com/office/drawing/2014/main" id="{FEEBFC32-FC02-4921-890D-6E9B6F285FCC}"/>
              </a:ext>
            </a:extLst>
          </p:cNvPr>
          <p:cNvSpPr txBox="1">
            <a:spLocks/>
          </p:cNvSpPr>
          <p:nvPr/>
        </p:nvSpPr>
        <p:spPr>
          <a:xfrm>
            <a:off x="7832830" y="3398628"/>
            <a:ext cx="4258619" cy="584775"/>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j-ea"/>
                <a:cs typeface="+mj-cs"/>
              </a:rPr>
              <a:t>Intervention dans les frais médicaux et </a:t>
            </a:r>
            <a:br>
              <a:rPr kumimoji="0" lang="fr-FR" sz="1600" b="0" i="0" u="none" strike="noStrike" kern="1200" cap="none" spc="0" normalizeH="0" baseline="0" noProof="0" dirty="0">
                <a:ln>
                  <a:noFill/>
                </a:ln>
                <a:solidFill>
                  <a:prstClr val="black"/>
                </a:solidFill>
                <a:effectLst/>
                <a:uLnTx/>
                <a:uFillTx/>
                <a:latin typeface="Arial"/>
                <a:ea typeface="+mj-ea"/>
                <a:cs typeface="+mj-cs"/>
              </a:rPr>
            </a:br>
            <a:r>
              <a:rPr kumimoji="0" lang="fr-FR" sz="1600" b="0" i="0" u="none" strike="noStrike" kern="1200" cap="none" spc="0" normalizeH="0" baseline="0" noProof="0" dirty="0">
                <a:ln>
                  <a:noFill/>
                </a:ln>
                <a:solidFill>
                  <a:prstClr val="black"/>
                </a:solidFill>
                <a:effectLst/>
                <a:uLnTx/>
                <a:uFillTx/>
                <a:latin typeface="Arial"/>
                <a:ea typeface="+mj-ea"/>
                <a:cs typeface="+mj-cs"/>
              </a:rPr>
              <a:t>en cas d’incapacité de travail </a:t>
            </a:r>
          </a:p>
        </p:txBody>
      </p:sp>
      <p:sp>
        <p:nvSpPr>
          <p:cNvPr id="31" name="Titel 1">
            <a:extLst>
              <a:ext uri="{FF2B5EF4-FFF2-40B4-BE49-F238E27FC236}">
                <a16:creationId xmlns:a16="http://schemas.microsoft.com/office/drawing/2014/main" id="{10BD334C-E065-484E-9572-426C08DB047A}"/>
              </a:ext>
            </a:extLst>
          </p:cNvPr>
          <p:cNvSpPr txBox="1">
            <a:spLocks/>
          </p:cNvSpPr>
          <p:nvPr/>
        </p:nvSpPr>
        <p:spPr>
          <a:xfrm>
            <a:off x="389841" y="4066404"/>
            <a:ext cx="5927820" cy="584775"/>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j-ea"/>
                <a:cs typeface="+mj-cs"/>
              </a:rPr>
              <a:t>Lorsque vous êtes contraint de cesser </a:t>
            </a:r>
            <a:br>
              <a:rPr kumimoji="0" lang="fr-FR" sz="1600" b="0" i="0" u="none" strike="noStrike" kern="1200" cap="none" spc="0" normalizeH="0" baseline="0" noProof="0" dirty="0">
                <a:ln>
                  <a:noFill/>
                </a:ln>
                <a:solidFill>
                  <a:prstClr val="black"/>
                </a:solidFill>
                <a:effectLst/>
                <a:uLnTx/>
                <a:uFillTx/>
                <a:latin typeface="Arial"/>
                <a:ea typeface="+mj-ea"/>
                <a:cs typeface="+mj-cs"/>
              </a:rPr>
            </a:br>
            <a:r>
              <a:rPr kumimoji="0" lang="fr-FR" sz="1600" b="0" i="0" u="none" strike="noStrike" kern="1200" cap="none" spc="0" normalizeH="0" baseline="0" noProof="0" dirty="0">
                <a:ln>
                  <a:noFill/>
                </a:ln>
                <a:solidFill>
                  <a:prstClr val="black"/>
                </a:solidFill>
                <a:effectLst/>
                <a:uLnTx/>
                <a:uFillTx/>
                <a:latin typeface="Arial"/>
                <a:ea typeface="+mj-ea"/>
                <a:cs typeface="+mj-cs"/>
              </a:rPr>
              <a:t>temporairement ou définitivement vos activités</a:t>
            </a:r>
          </a:p>
        </p:txBody>
      </p:sp>
      <p:grpSp>
        <p:nvGrpSpPr>
          <p:cNvPr id="33" name="Group 2">
            <a:extLst>
              <a:ext uri="{FF2B5EF4-FFF2-40B4-BE49-F238E27FC236}">
                <a16:creationId xmlns:a16="http://schemas.microsoft.com/office/drawing/2014/main" id="{8D7BEC8B-0C6A-4FFD-9305-6292C3B54D42}"/>
              </a:ext>
            </a:extLst>
          </p:cNvPr>
          <p:cNvGrpSpPr/>
          <p:nvPr/>
        </p:nvGrpSpPr>
        <p:grpSpPr>
          <a:xfrm>
            <a:off x="1812236" y="4752389"/>
            <a:ext cx="3406051" cy="2452354"/>
            <a:chOff x="1962272" y="4014211"/>
            <a:chExt cx="3406051" cy="2452354"/>
          </a:xfrm>
        </p:grpSpPr>
        <p:pic>
          <p:nvPicPr>
            <p:cNvPr id="34" name="Graphic 33">
              <a:extLst>
                <a:ext uri="{FF2B5EF4-FFF2-40B4-BE49-F238E27FC236}">
                  <a16:creationId xmlns:a16="http://schemas.microsoft.com/office/drawing/2014/main" id="{54BCD89C-C396-4FC3-AF94-0DE0A0D10B8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6300000" flipH="1">
              <a:off x="2439121" y="3537362"/>
              <a:ext cx="2452354" cy="3406051"/>
            </a:xfrm>
            <a:prstGeom prst="rect">
              <a:avLst/>
            </a:prstGeom>
          </p:spPr>
        </p:pic>
        <p:grpSp>
          <p:nvGrpSpPr>
            <p:cNvPr id="35" name="Group 24">
              <a:extLst>
                <a:ext uri="{FF2B5EF4-FFF2-40B4-BE49-F238E27FC236}">
                  <a16:creationId xmlns:a16="http://schemas.microsoft.com/office/drawing/2014/main" id="{5949F49E-A8B7-4B09-AC88-965EC4DF123A}"/>
                </a:ext>
              </a:extLst>
            </p:cNvPr>
            <p:cNvGrpSpPr/>
            <p:nvPr/>
          </p:nvGrpSpPr>
          <p:grpSpPr>
            <a:xfrm>
              <a:off x="2324738" y="4028003"/>
              <a:ext cx="456591" cy="456591"/>
              <a:chOff x="1691013" y="4041775"/>
              <a:chExt cx="456591" cy="456591"/>
            </a:xfrm>
          </p:grpSpPr>
          <p:sp>
            <p:nvSpPr>
              <p:cNvPr id="40" name="Oval 25">
                <a:extLst>
                  <a:ext uri="{FF2B5EF4-FFF2-40B4-BE49-F238E27FC236}">
                    <a16:creationId xmlns:a16="http://schemas.microsoft.com/office/drawing/2014/main" id="{88901639-7F71-441B-8553-D50AE230418C}"/>
                  </a:ext>
                </a:extLst>
              </p:cNvPr>
              <p:cNvSpPr/>
              <p:nvPr/>
            </p:nvSpPr>
            <p:spPr>
              <a:xfrm>
                <a:off x="1691013" y="4041775"/>
                <a:ext cx="456591" cy="4565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41" name="Graphic 40">
                <a:extLst>
                  <a:ext uri="{FF2B5EF4-FFF2-40B4-BE49-F238E27FC236}">
                    <a16:creationId xmlns:a16="http://schemas.microsoft.com/office/drawing/2014/main" id="{2F0EB71A-21A1-461A-9836-CCAAE8F9ECD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766255" y="4144012"/>
                <a:ext cx="306107" cy="268641"/>
              </a:xfrm>
              <a:prstGeom prst="rect">
                <a:avLst/>
              </a:prstGeom>
            </p:spPr>
          </p:pic>
        </p:grpSp>
        <p:sp>
          <p:nvSpPr>
            <p:cNvPr id="38" name="Titel 1">
              <a:extLst>
                <a:ext uri="{FF2B5EF4-FFF2-40B4-BE49-F238E27FC236}">
                  <a16:creationId xmlns:a16="http://schemas.microsoft.com/office/drawing/2014/main" id="{52C3A964-B7FE-4D8C-94EA-007F8D9818F7}"/>
                </a:ext>
              </a:extLst>
            </p:cNvPr>
            <p:cNvSpPr txBox="1">
              <a:spLocks/>
            </p:cNvSpPr>
            <p:nvPr/>
          </p:nvSpPr>
          <p:spPr>
            <a:xfrm>
              <a:off x="2229731" y="4668852"/>
              <a:ext cx="2510569" cy="954107"/>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0000"/>
                </a:lnSpc>
              </a:pPr>
              <a:r>
                <a:rPr lang="fr-FR" sz="1400" dirty="0">
                  <a:solidFill>
                    <a:prstClr val="black"/>
                  </a:solidFill>
                  <a:latin typeface="Arial"/>
                </a:rPr>
                <a:t>Différents types de droit passerelle ont été mis en place afin de vous aider à traverser la crise.</a:t>
              </a:r>
              <a:endParaRPr kumimoji="0" lang="fr-FR" sz="1400" b="0" i="0" u="none" strike="noStrike" kern="1200" cap="none" spc="0" normalizeH="0" baseline="0" noProof="0" dirty="0">
                <a:ln>
                  <a:noFill/>
                </a:ln>
                <a:solidFill>
                  <a:prstClr val="black"/>
                </a:solidFill>
                <a:effectLst/>
                <a:uLnTx/>
                <a:uFillTx/>
                <a:latin typeface="Arial"/>
                <a:ea typeface="+mj-ea"/>
                <a:cs typeface="+mj-cs"/>
              </a:endParaRPr>
            </a:p>
          </p:txBody>
        </p:sp>
        <p:sp>
          <p:nvSpPr>
            <p:cNvPr id="39" name="Titel 1">
              <a:extLst>
                <a:ext uri="{FF2B5EF4-FFF2-40B4-BE49-F238E27FC236}">
                  <a16:creationId xmlns:a16="http://schemas.microsoft.com/office/drawing/2014/main" id="{E236AFF4-13A7-4B2B-B7BF-29B532854D7E}"/>
                </a:ext>
              </a:extLst>
            </p:cNvPr>
            <p:cNvSpPr txBox="1">
              <a:spLocks/>
            </p:cNvSpPr>
            <p:nvPr/>
          </p:nvSpPr>
          <p:spPr>
            <a:xfrm>
              <a:off x="2514498" y="4256420"/>
              <a:ext cx="1352963" cy="33855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sz="1600" b="0" i="0" u="none" strike="noStrike" kern="1200" cap="none" spc="0" normalizeH="0" baseline="0" noProof="0" dirty="0" err="1">
                  <a:ln>
                    <a:noFill/>
                  </a:ln>
                  <a:solidFill>
                    <a:srgbClr val="7843A5"/>
                  </a:solidFill>
                  <a:effectLst/>
                  <a:uLnTx/>
                  <a:uFillTx/>
                  <a:latin typeface="+mn-lt"/>
                  <a:ea typeface="+mj-ea"/>
                  <a:cs typeface="Poppins" panose="00000500000000000000" pitchFamily="2" charset="0"/>
                </a:rPr>
                <a:t>Conseil</a:t>
              </a:r>
              <a:endParaRPr kumimoji="0" lang="nl-BE" sz="1600" b="0" i="0" u="none" strike="noStrike" kern="1200" cap="none" spc="0" normalizeH="0" baseline="0" noProof="0" dirty="0">
                <a:ln>
                  <a:noFill/>
                </a:ln>
                <a:solidFill>
                  <a:srgbClr val="7843A5"/>
                </a:solidFill>
                <a:effectLst/>
                <a:uLnTx/>
                <a:uFillTx/>
                <a:latin typeface="+mn-lt"/>
                <a:ea typeface="+mj-ea"/>
                <a:cs typeface="Poppins" panose="00000500000000000000" pitchFamily="2" charset="0"/>
              </a:endParaRPr>
            </a:p>
          </p:txBody>
        </p:sp>
      </p:grpSp>
      <p:sp>
        <p:nvSpPr>
          <p:cNvPr id="42" name="Graphic 29">
            <a:extLst>
              <a:ext uri="{FF2B5EF4-FFF2-40B4-BE49-F238E27FC236}">
                <a16:creationId xmlns:a16="http://schemas.microsoft.com/office/drawing/2014/main" id="{D4420A0E-360B-4C41-A1CE-A5179627B949}"/>
              </a:ext>
            </a:extLst>
          </p:cNvPr>
          <p:cNvSpPr/>
          <p:nvPr/>
        </p:nvSpPr>
        <p:spPr>
          <a:xfrm>
            <a:off x="4651982" y="3178762"/>
            <a:ext cx="3609140" cy="4992896"/>
          </a:xfrm>
          <a:custGeom>
            <a:avLst/>
            <a:gdLst>
              <a:gd name="connsiteX0" fmla="*/ 227944 w 4387266"/>
              <a:gd name="connsiteY0" fmla="*/ 3444580 h 6125196"/>
              <a:gd name="connsiteX1" fmla="*/ 25204 w 4387266"/>
              <a:gd name="connsiteY1" fmla="*/ 1978400 h 6125196"/>
              <a:gd name="connsiteX2" fmla="*/ 536615 w 4387266"/>
              <a:gd name="connsiteY2" fmla="*/ 760558 h 6125196"/>
              <a:gd name="connsiteX3" fmla="*/ 1512434 w 4387266"/>
              <a:gd name="connsiteY3" fmla="*/ 710750 h 6125196"/>
              <a:gd name="connsiteX4" fmla="*/ 2878301 w 4387266"/>
              <a:gd name="connsiteY4" fmla="*/ 38693 h 6125196"/>
              <a:gd name="connsiteX5" fmla="*/ 3424087 w 4387266"/>
              <a:gd name="connsiteY5" fmla="*/ 1647983 h 6125196"/>
              <a:gd name="connsiteX6" fmla="*/ 4376055 w 4387266"/>
              <a:gd name="connsiteY6" fmla="*/ 3257274 h 6125196"/>
              <a:gd name="connsiteX7" fmla="*/ 4205585 w 4387266"/>
              <a:gd name="connsiteY7" fmla="*/ 3885837 h 6125196"/>
              <a:gd name="connsiteX8" fmla="*/ 3934095 w 4387266"/>
              <a:gd name="connsiteY8" fmla="*/ 4665228 h 6125196"/>
              <a:gd name="connsiteX9" fmla="*/ 3208719 w 4387266"/>
              <a:gd name="connsiteY9" fmla="*/ 5914638 h 6125196"/>
              <a:gd name="connsiteX10" fmla="*/ 1924931 w 4387266"/>
              <a:gd name="connsiteY10" fmla="*/ 5786260 h 6125196"/>
              <a:gd name="connsiteX11" fmla="*/ 1676591 w 4387266"/>
              <a:gd name="connsiteY11" fmla="*/ 4909358 h 6125196"/>
              <a:gd name="connsiteX12" fmla="*/ 227944 w 4387266"/>
              <a:gd name="connsiteY12" fmla="*/ 3444580 h 612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7266" h="6125196">
                <a:moveTo>
                  <a:pt x="227944" y="3444580"/>
                </a:moveTo>
                <a:cubicBezTo>
                  <a:pt x="-22500" y="2967545"/>
                  <a:pt x="-23903" y="2494720"/>
                  <a:pt x="25204" y="1978400"/>
                </a:cubicBezTo>
                <a:cubicBezTo>
                  <a:pt x="80624" y="1400346"/>
                  <a:pt x="287574" y="982239"/>
                  <a:pt x="536615" y="760558"/>
                </a:cubicBezTo>
                <a:cubicBezTo>
                  <a:pt x="928065" y="413305"/>
                  <a:pt x="1166583" y="773186"/>
                  <a:pt x="1512434" y="710750"/>
                </a:cubicBezTo>
                <a:cubicBezTo>
                  <a:pt x="1807776" y="657435"/>
                  <a:pt x="1894063" y="-188600"/>
                  <a:pt x="2878301" y="38693"/>
                </a:cubicBezTo>
                <a:cubicBezTo>
                  <a:pt x="3688562" y="225999"/>
                  <a:pt x="2977216" y="1283894"/>
                  <a:pt x="3424087" y="1647983"/>
                </a:cubicBezTo>
                <a:cubicBezTo>
                  <a:pt x="3996530" y="2114495"/>
                  <a:pt x="4466551" y="2524184"/>
                  <a:pt x="4376055" y="3257274"/>
                </a:cubicBezTo>
                <a:cubicBezTo>
                  <a:pt x="4349397" y="3473342"/>
                  <a:pt x="4277140" y="3680291"/>
                  <a:pt x="4205585" y="3885837"/>
                </a:cubicBezTo>
                <a:cubicBezTo>
                  <a:pt x="4115088" y="4145400"/>
                  <a:pt x="4024591" y="4405665"/>
                  <a:pt x="3934095" y="4665228"/>
                </a:cubicBezTo>
                <a:cubicBezTo>
                  <a:pt x="3773446" y="5126829"/>
                  <a:pt x="3594557" y="5614387"/>
                  <a:pt x="3208719" y="5914638"/>
                </a:cubicBezTo>
                <a:cubicBezTo>
                  <a:pt x="2822881" y="6214889"/>
                  <a:pt x="2162747" y="6212784"/>
                  <a:pt x="1924931" y="5786260"/>
                </a:cubicBezTo>
                <a:cubicBezTo>
                  <a:pt x="1776207" y="5518980"/>
                  <a:pt x="1816896" y="5180846"/>
                  <a:pt x="1676591" y="4909358"/>
                </a:cubicBezTo>
                <a:cubicBezTo>
                  <a:pt x="1109760" y="3814282"/>
                  <a:pt x="624305" y="4200119"/>
                  <a:pt x="227944" y="3444580"/>
                </a:cubicBezTo>
              </a:path>
            </a:pathLst>
          </a:custGeom>
          <a:blipFill>
            <a:blip r:embed="rId14" cstate="print">
              <a:extLst>
                <a:ext uri="{28A0092B-C50C-407E-A947-70E740481C1C}">
                  <a14:useLocalDpi xmlns:a14="http://schemas.microsoft.com/office/drawing/2010/main"/>
                </a:ext>
              </a:extLst>
            </a:blip>
            <a:stretch>
              <a:fillRect l="-8610" t="-6324" b="20420"/>
            </a:stretch>
          </a:blipFill>
          <a:ln w="7015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Titel 1">
            <a:extLst>
              <a:ext uri="{FF2B5EF4-FFF2-40B4-BE49-F238E27FC236}">
                <a16:creationId xmlns:a16="http://schemas.microsoft.com/office/drawing/2014/main" id="{63087D17-3178-4E1B-8BA2-08C848F507FE}"/>
              </a:ext>
            </a:extLst>
          </p:cNvPr>
          <p:cNvSpPr txBox="1">
            <a:spLocks/>
          </p:cNvSpPr>
          <p:nvPr/>
        </p:nvSpPr>
        <p:spPr>
          <a:xfrm>
            <a:off x="366094" y="3738920"/>
            <a:ext cx="9051075" cy="400110"/>
          </a:xfrm>
          <a:prstGeom prst="rect">
            <a:avLst/>
          </a:prstGeom>
        </p:spPr>
        <p:txBody>
          <a:bodyPr vert="horz" wrap="square" lIns="91440" tIns="45720" rIns="91440" bIns="45720" rtlCol="0" anchor="ctr" anchorCtr="0">
            <a:spAutoFit/>
          </a:bodyPr>
          <a:lstStyle>
            <a:defPPr>
              <a:defRPr lang="nl-BE"/>
            </a:defPPr>
            <a:lvl1pPr>
              <a:lnSpc>
                <a:spcPct val="100000"/>
              </a:lnSpc>
              <a:spcBef>
                <a:spcPct val="0"/>
              </a:spcBef>
              <a:buNone/>
              <a:defRPr sz="4000" b="1">
                <a:solidFill>
                  <a:schemeClr val="accent1"/>
                </a:solidFill>
                <a:latin typeface="Poppins" panose="00000500000000000000" pitchFamily="2" charset="0"/>
                <a:ea typeface="+mj-ea"/>
                <a:cs typeface="Poppins" panose="000005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1" i="0" u="none" strike="noStrike" kern="1200" cap="none" spc="0" normalizeH="0" baseline="0" noProof="0" dirty="0" err="1">
                <a:ln>
                  <a:noFill/>
                </a:ln>
                <a:solidFill>
                  <a:srgbClr val="7843A5"/>
                </a:solidFill>
                <a:effectLst/>
                <a:uLnTx/>
                <a:uFillTx/>
                <a:latin typeface="+mn-lt"/>
                <a:ea typeface="+mj-ea"/>
                <a:cs typeface="Poppins" panose="00000500000000000000" pitchFamily="2" charset="0"/>
              </a:rPr>
              <a:t>Droit</a:t>
            </a:r>
            <a:r>
              <a:rPr kumimoji="0" lang="nl-BE" sz="2000" b="1" i="0" u="none" strike="noStrike" kern="1200" cap="none" spc="0" normalizeH="0" baseline="0" noProof="0" dirty="0">
                <a:ln>
                  <a:noFill/>
                </a:ln>
                <a:solidFill>
                  <a:srgbClr val="7843A5"/>
                </a:solidFill>
                <a:effectLst/>
                <a:uLnTx/>
                <a:uFillTx/>
                <a:latin typeface="+mn-lt"/>
                <a:ea typeface="+mj-ea"/>
                <a:cs typeface="Poppins" panose="00000500000000000000" pitchFamily="2" charset="0"/>
              </a:rPr>
              <a:t> passerelle</a:t>
            </a:r>
          </a:p>
        </p:txBody>
      </p:sp>
      <p:sp>
        <p:nvSpPr>
          <p:cNvPr id="44" name="Rechthoek: afgeronde hoeken 43">
            <a:extLst>
              <a:ext uri="{FF2B5EF4-FFF2-40B4-BE49-F238E27FC236}">
                <a16:creationId xmlns:a16="http://schemas.microsoft.com/office/drawing/2014/main" id="{DE21145F-932F-4EB0-BD60-D29DB7070B73}"/>
              </a:ext>
            </a:extLst>
          </p:cNvPr>
          <p:cNvSpPr/>
          <p:nvPr/>
        </p:nvSpPr>
        <p:spPr>
          <a:xfrm>
            <a:off x="2507735" y="3111428"/>
            <a:ext cx="4890551" cy="50256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3" name="Titel 1">
            <a:extLst>
              <a:ext uri="{FF2B5EF4-FFF2-40B4-BE49-F238E27FC236}">
                <a16:creationId xmlns:a16="http://schemas.microsoft.com/office/drawing/2014/main" id="{85E68BA8-8AC9-48B6-9F5B-176DD2195051}"/>
              </a:ext>
            </a:extLst>
          </p:cNvPr>
          <p:cNvSpPr txBox="1">
            <a:spLocks/>
          </p:cNvSpPr>
          <p:nvPr/>
        </p:nvSpPr>
        <p:spPr>
          <a:xfrm>
            <a:off x="1898924" y="3206087"/>
            <a:ext cx="6096000" cy="33855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hlinkClick r:id="rId15">
                  <a:extLst>
                    <a:ext uri="{A12FA001-AC4F-418D-AE19-62706E023703}">
                      <ahyp:hlinkClr xmlns:ahyp="http://schemas.microsoft.com/office/drawing/2018/hyperlinkcolor" val="tx"/>
                    </a:ext>
                  </a:extLst>
                </a:hlinkClick>
              </a:rPr>
              <a:t>liantis.be/</a:t>
            </a:r>
            <a:r>
              <a:rPr kumimoji="0" lang="nl-NL" sz="1600" b="1" i="0" u="none" strike="noStrike" kern="1200" cap="none" spc="0" normalizeH="0" baseline="0" noProof="0" dirty="0" err="1">
                <a:ln>
                  <a:noFill/>
                </a:ln>
                <a:solidFill>
                  <a:prstClr val="white"/>
                </a:solidFill>
                <a:effectLst/>
                <a:uLnTx/>
                <a:uFillTx/>
                <a:latin typeface="Arial" panose="020B0604020202020204" pitchFamily="34" charset="0"/>
                <a:ea typeface="+mj-ea"/>
                <a:cs typeface="Arial" panose="020B0604020202020204" pitchFamily="34" charset="0"/>
                <a:hlinkClick r:id="rId15">
                  <a:extLst>
                    <a:ext uri="{A12FA001-AC4F-418D-AE19-62706E023703}">
                      <ahyp:hlinkClr xmlns:ahyp="http://schemas.microsoft.com/office/drawing/2018/hyperlinkcolor" val="tx"/>
                    </a:ext>
                  </a:extLst>
                </a:hlinkClick>
              </a:rPr>
              <a:t>fr</a:t>
            </a:r>
            <a:r>
              <a:rPr kumimoji="0" lang="nl-NL" sz="1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hlinkClick r:id="rId15">
                  <a:extLst>
                    <a:ext uri="{A12FA001-AC4F-418D-AE19-62706E023703}">
                      <ahyp:hlinkClr xmlns:ahyp="http://schemas.microsoft.com/office/drawing/2018/hyperlinkcolor" val="tx"/>
                    </a:ext>
                  </a:extLst>
                </a:hlinkClick>
              </a:rPr>
              <a:t>/</a:t>
            </a:r>
            <a:r>
              <a:rPr kumimoji="0" lang="nl-NL" sz="1600" b="1" i="0" u="none" strike="noStrike" kern="1200" cap="none" spc="0" normalizeH="0" baseline="0" noProof="0" dirty="0" err="1">
                <a:ln>
                  <a:noFill/>
                </a:ln>
                <a:solidFill>
                  <a:prstClr val="white"/>
                </a:solidFill>
                <a:effectLst/>
                <a:uLnTx/>
                <a:uFillTx/>
                <a:latin typeface="Arial" panose="020B0604020202020204" pitchFamily="34" charset="0"/>
                <a:ea typeface="+mj-ea"/>
                <a:cs typeface="Arial" panose="020B0604020202020204" pitchFamily="34" charset="0"/>
                <a:hlinkClick r:id="rId15">
                  <a:extLst>
                    <a:ext uri="{A12FA001-AC4F-418D-AE19-62706E023703}">
                      <ahyp:hlinkClr xmlns:ahyp="http://schemas.microsoft.com/office/drawing/2018/hyperlinkcolor" val="tx"/>
                    </a:ext>
                  </a:extLst>
                </a:hlinkClick>
              </a:rPr>
              <a:t>liantis-caisse-dassurances-sociales</a:t>
            </a:r>
            <a:endParaRPr kumimoji="0" lang="nl-BE" sz="1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42455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2" presetClass="entr" presetSubtype="2" decel="10000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par>
                                <p:cTn id="19" presetID="10" presetClass="entr" presetSubtype="0" fill="hold" grpId="0" nodeType="with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75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nodeType="withEffect">
                                  <p:stCondLst>
                                    <p:cond delay="75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2" presetClass="entr" presetSubtype="8" decel="10000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1000" fill="hold"/>
                                        <p:tgtEl>
                                          <p:spTgt spid="43"/>
                                        </p:tgtEl>
                                        <p:attrNameLst>
                                          <p:attrName>ppt_x</p:attrName>
                                        </p:attrNameLst>
                                      </p:cBhvr>
                                      <p:tavLst>
                                        <p:tav tm="0">
                                          <p:val>
                                            <p:strVal val="0-#ppt_w/2"/>
                                          </p:val>
                                        </p:tav>
                                        <p:tav tm="100000">
                                          <p:val>
                                            <p:strVal val="#ppt_x"/>
                                          </p:val>
                                        </p:tav>
                                      </p:tavLst>
                                    </p:anim>
                                    <p:anim calcmode="lin" valueType="num">
                                      <p:cBhvr additive="base">
                                        <p:cTn id="34" dur="10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5" grpId="0"/>
      <p:bldP spid="17" grpId="0"/>
      <p:bldP spid="31" grpId="0"/>
      <p:bldP spid="4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ep 18">
            <a:extLst>
              <a:ext uri="{FF2B5EF4-FFF2-40B4-BE49-F238E27FC236}">
                <a16:creationId xmlns:a16="http://schemas.microsoft.com/office/drawing/2014/main" id="{B0541B66-D919-42A0-B006-3CEF57F6EA02}"/>
              </a:ext>
            </a:extLst>
          </p:cNvPr>
          <p:cNvGrpSpPr/>
          <p:nvPr/>
        </p:nvGrpSpPr>
        <p:grpSpPr>
          <a:xfrm>
            <a:off x="5424700" y="3777801"/>
            <a:ext cx="8021057" cy="4251727"/>
            <a:chOff x="5952768" y="3489938"/>
            <a:chExt cx="8021057" cy="4178842"/>
          </a:xfrm>
        </p:grpSpPr>
        <p:grpSp>
          <p:nvGrpSpPr>
            <p:cNvPr id="20" name="Group 1">
              <a:extLst>
                <a:ext uri="{FF2B5EF4-FFF2-40B4-BE49-F238E27FC236}">
                  <a16:creationId xmlns:a16="http://schemas.microsoft.com/office/drawing/2014/main" id="{26E7854E-9855-4B02-B9C8-14256961F9D7}"/>
                </a:ext>
              </a:extLst>
            </p:cNvPr>
            <p:cNvGrpSpPr/>
            <p:nvPr/>
          </p:nvGrpSpPr>
          <p:grpSpPr>
            <a:xfrm>
              <a:off x="5952768" y="3489938"/>
              <a:ext cx="5090869" cy="4178842"/>
              <a:chOff x="7008212" y="3489938"/>
              <a:chExt cx="5090869" cy="4178842"/>
            </a:xfrm>
          </p:grpSpPr>
          <p:sp>
            <p:nvSpPr>
              <p:cNvPr id="22" name="Rechthoek 21">
                <a:hlinkClick r:id="rId3" action="ppaction://hlinksldjump"/>
                <a:extLst>
                  <a:ext uri="{FF2B5EF4-FFF2-40B4-BE49-F238E27FC236}">
                    <a16:creationId xmlns:a16="http://schemas.microsoft.com/office/drawing/2014/main" id="{2856DDB2-1E52-4CC4-8924-464874F08473}"/>
                  </a:ext>
                </a:extLst>
              </p:cNvPr>
              <p:cNvSpPr/>
              <p:nvPr/>
            </p:nvSpPr>
            <p:spPr>
              <a:xfrm>
                <a:off x="9564759" y="5823723"/>
                <a:ext cx="816344" cy="608163"/>
              </a:xfrm>
              <a:prstGeom prst="rect">
                <a:avLst/>
              </a:prstGeom>
              <a:no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a:extLst>
                  <a:ext uri="{FF2B5EF4-FFF2-40B4-BE49-F238E27FC236}">
                    <a16:creationId xmlns:a16="http://schemas.microsoft.com/office/drawing/2014/main" id="{FA42B227-9DA5-41D3-8023-C8663960F4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351564">
                <a:off x="7008212" y="3489938"/>
                <a:ext cx="5090869" cy="4178842"/>
              </a:xfrm>
              <a:prstGeom prst="rect">
                <a:avLst/>
              </a:prstGeom>
            </p:spPr>
          </p:pic>
          <p:grpSp>
            <p:nvGrpSpPr>
              <p:cNvPr id="24" name="Group 29">
                <a:extLst>
                  <a:ext uri="{FF2B5EF4-FFF2-40B4-BE49-F238E27FC236}">
                    <a16:creationId xmlns:a16="http://schemas.microsoft.com/office/drawing/2014/main" id="{ADD75C1C-1411-4215-9128-A6F03A634AF1}"/>
                  </a:ext>
                </a:extLst>
              </p:cNvPr>
              <p:cNvGrpSpPr/>
              <p:nvPr/>
            </p:nvGrpSpPr>
            <p:grpSpPr>
              <a:xfrm>
                <a:off x="7440309" y="4124306"/>
                <a:ext cx="456591" cy="456591"/>
                <a:chOff x="1691013" y="4041775"/>
                <a:chExt cx="456591" cy="456591"/>
              </a:xfrm>
            </p:grpSpPr>
            <p:sp>
              <p:nvSpPr>
                <p:cNvPr id="33" name="Oval 30">
                  <a:extLst>
                    <a:ext uri="{FF2B5EF4-FFF2-40B4-BE49-F238E27FC236}">
                      <a16:creationId xmlns:a16="http://schemas.microsoft.com/office/drawing/2014/main" id="{AE16CC29-1882-4897-858B-E48933F48CC4}"/>
                    </a:ext>
                  </a:extLst>
                </p:cNvPr>
                <p:cNvSpPr/>
                <p:nvPr/>
              </p:nvSpPr>
              <p:spPr>
                <a:xfrm>
                  <a:off x="1691013" y="4041775"/>
                  <a:ext cx="456591" cy="4565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4" name="Graphic 33">
                  <a:extLst>
                    <a:ext uri="{FF2B5EF4-FFF2-40B4-BE49-F238E27FC236}">
                      <a16:creationId xmlns:a16="http://schemas.microsoft.com/office/drawing/2014/main" id="{69721A79-0C60-4EBD-9C2C-BC18A1E25EF6}"/>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766255" y="4144012"/>
                  <a:ext cx="306107" cy="268641"/>
                </a:xfrm>
                <a:prstGeom prst="rect">
                  <a:avLst/>
                </a:prstGeom>
              </p:spPr>
            </p:pic>
          </p:grpSp>
          <p:sp>
            <p:nvSpPr>
              <p:cNvPr id="31" name="Titel 1">
                <a:extLst>
                  <a:ext uri="{FF2B5EF4-FFF2-40B4-BE49-F238E27FC236}">
                    <a16:creationId xmlns:a16="http://schemas.microsoft.com/office/drawing/2014/main" id="{EB85F673-4730-4F43-BED9-C485704047EC}"/>
                  </a:ext>
                </a:extLst>
              </p:cNvPr>
              <p:cNvSpPr txBox="1">
                <a:spLocks/>
              </p:cNvSpPr>
              <p:nvPr/>
            </p:nvSpPr>
            <p:spPr>
              <a:xfrm>
                <a:off x="7363940" y="5005968"/>
                <a:ext cx="4733077" cy="1169551"/>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a:ea typeface="+mj-ea"/>
                    <a:cs typeface="+mj-cs"/>
                  </a:rPr>
                  <a:t>Complétez votre pension légale de différentes manières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Arial"/>
                  <a:ea typeface="+mj-ea"/>
                  <a:cs typeface="+mj-cs"/>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Arial"/>
                    <a:ea typeface="+mj-ea"/>
                    <a:cs typeface="+mj-cs"/>
                  </a:rPr>
                  <a:t>PLCI sociale</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Arial"/>
                    <a:ea typeface="+mj-ea"/>
                    <a:cs typeface="+mj-cs"/>
                  </a:rPr>
                  <a:t>EIP</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Arial"/>
                    <a:ea typeface="+mj-ea"/>
                    <a:cs typeface="+mj-cs"/>
                  </a:rPr>
                  <a:t>CPTI</a:t>
                </a:r>
                <a:endParaRPr kumimoji="0" lang="nl-BE" sz="1400" b="0" i="0" u="none" strike="noStrike" kern="1200" cap="none" spc="0" normalizeH="0" baseline="0" noProof="0" dirty="0">
                  <a:ln>
                    <a:noFill/>
                  </a:ln>
                  <a:solidFill>
                    <a:prstClr val="black"/>
                  </a:solidFill>
                  <a:effectLst/>
                  <a:uLnTx/>
                  <a:uFillTx/>
                  <a:latin typeface="Arial"/>
                  <a:ea typeface="+mj-ea"/>
                  <a:cs typeface="+mj-cs"/>
                </a:endParaRPr>
              </a:p>
            </p:txBody>
          </p:sp>
          <p:sp>
            <p:nvSpPr>
              <p:cNvPr id="32" name="Titel 1">
                <a:extLst>
                  <a:ext uri="{FF2B5EF4-FFF2-40B4-BE49-F238E27FC236}">
                    <a16:creationId xmlns:a16="http://schemas.microsoft.com/office/drawing/2014/main" id="{C9324D60-FA07-4639-A91E-2F6DB9D32E77}"/>
                  </a:ext>
                </a:extLst>
              </p:cNvPr>
              <p:cNvSpPr txBox="1">
                <a:spLocks/>
              </p:cNvSpPr>
              <p:nvPr/>
            </p:nvSpPr>
            <p:spPr>
              <a:xfrm>
                <a:off x="7392811" y="4559940"/>
                <a:ext cx="1632610" cy="332750"/>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sz="1600" b="0" i="0" u="none" strike="noStrike" kern="1200" cap="none" spc="0" normalizeH="0" baseline="0" noProof="0" dirty="0" err="1">
                    <a:ln>
                      <a:noFill/>
                    </a:ln>
                    <a:solidFill>
                      <a:srgbClr val="7843A5"/>
                    </a:solidFill>
                    <a:effectLst/>
                    <a:uLnTx/>
                    <a:uFillTx/>
                    <a:latin typeface="+mn-lt"/>
                    <a:ea typeface="+mj-ea"/>
                    <a:cs typeface="Poppins" panose="00000500000000000000" pitchFamily="2" charset="0"/>
                  </a:rPr>
                  <a:t>Conseil</a:t>
                </a:r>
                <a:endParaRPr kumimoji="0" lang="nl-BE" sz="1600" b="0" i="0" u="none" strike="noStrike" kern="1200" cap="none" spc="0" normalizeH="0" baseline="0" noProof="0" dirty="0">
                  <a:ln>
                    <a:noFill/>
                  </a:ln>
                  <a:solidFill>
                    <a:srgbClr val="7843A5"/>
                  </a:solidFill>
                  <a:effectLst/>
                  <a:uLnTx/>
                  <a:uFillTx/>
                  <a:latin typeface="+mn-lt"/>
                  <a:ea typeface="+mj-ea"/>
                  <a:cs typeface="Poppins" panose="00000500000000000000" pitchFamily="2" charset="0"/>
                </a:endParaRPr>
              </a:p>
            </p:txBody>
          </p:sp>
        </p:grpSp>
        <p:sp>
          <p:nvSpPr>
            <p:cNvPr id="21" name="Rechthoek 20">
              <a:extLst>
                <a:ext uri="{FF2B5EF4-FFF2-40B4-BE49-F238E27FC236}">
                  <a16:creationId xmlns:a16="http://schemas.microsoft.com/office/drawing/2014/main" id="{D4BE1B7C-91C6-46B0-A25B-3AC4C4AC23F4}"/>
                </a:ext>
              </a:extLst>
            </p:cNvPr>
            <p:cNvSpPr/>
            <p:nvPr/>
          </p:nvSpPr>
          <p:spPr>
            <a:xfrm>
              <a:off x="7877825" y="5417451"/>
              <a:ext cx="6096000" cy="514251"/>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0" i="0" u="none" strike="noStrike" kern="1200" cap="none" spc="0" normalizeH="0" baseline="0" noProof="0" dirty="0">
                  <a:ln>
                    <a:noFill/>
                  </a:ln>
                  <a:solidFill>
                    <a:prstClr val="black"/>
                  </a:solidFill>
                  <a:effectLst/>
                  <a:uLnTx/>
                  <a:uFillTx/>
                  <a:latin typeface="Arial"/>
                  <a:ea typeface="+mn-ea"/>
                  <a:cs typeface="+mn-cs"/>
                </a:rPr>
                <a:t>Plan de prévoyance INAMI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0" i="0" u="none" strike="noStrike" kern="1200" cap="none" spc="0" normalizeH="0" baseline="0" noProof="0" dirty="0" err="1">
                  <a:ln>
                    <a:noFill/>
                  </a:ln>
                  <a:solidFill>
                    <a:prstClr val="black"/>
                  </a:solidFill>
                  <a:effectLst/>
                  <a:uLnTx/>
                  <a:uFillTx/>
                  <a:latin typeface="Arial"/>
                  <a:ea typeface="+mn-ea"/>
                  <a:cs typeface="+mn-cs"/>
                </a:rPr>
                <a:t>Toppension</a:t>
              </a:r>
              <a:r>
                <a:rPr kumimoji="0" lang="fr-BE" sz="1400" b="0" i="0" u="none" strike="noStrike" kern="1200" cap="none" spc="0" normalizeH="0" baseline="0" noProof="0" dirty="0">
                  <a:ln>
                    <a:noFill/>
                  </a:ln>
                  <a:solidFill>
                    <a:prstClr val="black"/>
                  </a:solidFill>
                  <a:effectLst/>
                  <a:uLnTx/>
                  <a:uFillTx/>
                  <a:latin typeface="Arial"/>
                  <a:ea typeface="+mn-ea"/>
                  <a:cs typeface="+mn-cs"/>
                </a:rPr>
                <a:t> – Épargne-Pension</a:t>
              </a:r>
            </a:p>
          </p:txBody>
        </p:sp>
      </p:grpSp>
      <p:grpSp>
        <p:nvGrpSpPr>
          <p:cNvPr id="3" name="Group 2">
            <a:extLst>
              <a:ext uri="{FF2B5EF4-FFF2-40B4-BE49-F238E27FC236}">
                <a16:creationId xmlns:a16="http://schemas.microsoft.com/office/drawing/2014/main" id="{CD868820-92EF-4F3C-B78D-510D1EE02DC8}"/>
              </a:ext>
            </a:extLst>
          </p:cNvPr>
          <p:cNvGrpSpPr/>
          <p:nvPr/>
        </p:nvGrpSpPr>
        <p:grpSpPr>
          <a:xfrm>
            <a:off x="2918245" y="2266398"/>
            <a:ext cx="3307970" cy="2515338"/>
            <a:chOff x="1817184" y="4172130"/>
            <a:chExt cx="3307970" cy="2515338"/>
          </a:xfrm>
        </p:grpSpPr>
        <p:pic>
          <p:nvPicPr>
            <p:cNvPr id="25" name="Graphic 24">
              <a:extLst>
                <a:ext uri="{FF2B5EF4-FFF2-40B4-BE49-F238E27FC236}">
                  <a16:creationId xmlns:a16="http://schemas.microsoft.com/office/drawing/2014/main" id="{75B03132-F6C8-4877-B939-36D01E76AF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7330081">
              <a:off x="2295020" y="3863902"/>
              <a:ext cx="2345730" cy="3301402"/>
            </a:xfrm>
            <a:prstGeom prst="rect">
              <a:avLst/>
            </a:prstGeom>
          </p:spPr>
        </p:pic>
        <p:grpSp>
          <p:nvGrpSpPr>
            <p:cNvPr id="26" name="Group 25">
              <a:extLst>
                <a:ext uri="{FF2B5EF4-FFF2-40B4-BE49-F238E27FC236}">
                  <a16:creationId xmlns:a16="http://schemas.microsoft.com/office/drawing/2014/main" id="{F3DC5D56-F7FF-4A53-9033-7EE12A6401D5}"/>
                </a:ext>
              </a:extLst>
            </p:cNvPr>
            <p:cNvGrpSpPr/>
            <p:nvPr/>
          </p:nvGrpSpPr>
          <p:grpSpPr>
            <a:xfrm>
              <a:off x="1969134" y="4172130"/>
              <a:ext cx="456591" cy="456591"/>
              <a:chOff x="1818972" y="4089599"/>
              <a:chExt cx="456591" cy="456591"/>
            </a:xfrm>
          </p:grpSpPr>
          <p:sp>
            <p:nvSpPr>
              <p:cNvPr id="27" name="Oval 26">
                <a:extLst>
                  <a:ext uri="{FF2B5EF4-FFF2-40B4-BE49-F238E27FC236}">
                    <a16:creationId xmlns:a16="http://schemas.microsoft.com/office/drawing/2014/main" id="{36DD0D3D-9B61-43D8-A80F-9D650BCEC65B}"/>
                  </a:ext>
                </a:extLst>
              </p:cNvPr>
              <p:cNvSpPr/>
              <p:nvPr/>
            </p:nvSpPr>
            <p:spPr>
              <a:xfrm>
                <a:off x="1818972" y="4089599"/>
                <a:ext cx="456591" cy="4565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28" name="Graphic 27">
                <a:extLst>
                  <a:ext uri="{FF2B5EF4-FFF2-40B4-BE49-F238E27FC236}">
                    <a16:creationId xmlns:a16="http://schemas.microsoft.com/office/drawing/2014/main" id="{94161EA6-A50D-4DF8-AD70-5B3D4C3010F8}"/>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66349" y="4187272"/>
                <a:ext cx="306107" cy="268641"/>
              </a:xfrm>
              <a:prstGeom prst="rect">
                <a:avLst/>
              </a:prstGeom>
            </p:spPr>
          </p:pic>
        </p:grpSp>
        <p:sp>
          <p:nvSpPr>
            <p:cNvPr id="29" name="Titel 1">
              <a:extLst>
                <a:ext uri="{FF2B5EF4-FFF2-40B4-BE49-F238E27FC236}">
                  <a16:creationId xmlns:a16="http://schemas.microsoft.com/office/drawing/2014/main" id="{9180EF1F-5808-4E21-AFEE-B2727327E2B3}"/>
                </a:ext>
              </a:extLst>
            </p:cNvPr>
            <p:cNvSpPr txBox="1">
              <a:spLocks/>
            </p:cNvSpPr>
            <p:nvPr/>
          </p:nvSpPr>
          <p:spPr>
            <a:xfrm>
              <a:off x="2152049" y="5018875"/>
              <a:ext cx="2973105" cy="954107"/>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a:ea typeface="+mj-ea"/>
                  <a:cs typeface="+mj-cs"/>
                </a:rPr>
                <a:t>Si vous êtes aidant proche pendant au moins trois mois consécutifs, vous êtes exonéré de cotisations sociales.</a:t>
              </a:r>
            </a:p>
          </p:txBody>
        </p:sp>
        <p:sp>
          <p:nvSpPr>
            <p:cNvPr id="30" name="Titel 1">
              <a:extLst>
                <a:ext uri="{FF2B5EF4-FFF2-40B4-BE49-F238E27FC236}">
                  <a16:creationId xmlns:a16="http://schemas.microsoft.com/office/drawing/2014/main" id="{ECFA3B22-4540-482F-BE68-419A76FDEE8E}"/>
                </a:ext>
              </a:extLst>
            </p:cNvPr>
            <p:cNvSpPr txBox="1">
              <a:spLocks/>
            </p:cNvSpPr>
            <p:nvPr/>
          </p:nvSpPr>
          <p:spPr>
            <a:xfrm>
              <a:off x="1969134" y="4597475"/>
              <a:ext cx="1632610" cy="33855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sz="1600" b="0" i="0" u="none" strike="noStrike" kern="1200" cap="none" spc="0" normalizeH="0" baseline="0" noProof="0" dirty="0" err="1">
                  <a:ln>
                    <a:noFill/>
                  </a:ln>
                  <a:solidFill>
                    <a:srgbClr val="7843A5"/>
                  </a:solidFill>
                  <a:effectLst/>
                  <a:uLnTx/>
                  <a:uFillTx/>
                  <a:latin typeface="+mn-lt"/>
                  <a:ea typeface="+mj-ea"/>
                  <a:cs typeface="Poppins" panose="00000500000000000000" pitchFamily="2" charset="0"/>
                </a:rPr>
                <a:t>Conseil</a:t>
              </a:r>
              <a:endParaRPr kumimoji="0" lang="nl-BE" sz="1600" b="0" i="0" u="none" strike="noStrike" kern="1200" cap="none" spc="0" normalizeH="0" baseline="0" noProof="0" dirty="0">
                <a:ln>
                  <a:noFill/>
                </a:ln>
                <a:solidFill>
                  <a:srgbClr val="7843A5"/>
                </a:solidFill>
                <a:effectLst/>
                <a:uLnTx/>
                <a:uFillTx/>
                <a:latin typeface="+mn-lt"/>
                <a:ea typeface="+mj-ea"/>
                <a:cs typeface="Poppins" panose="00000500000000000000" pitchFamily="2" charset="0"/>
              </a:endParaRPr>
            </a:p>
          </p:txBody>
        </p:sp>
      </p:grpSp>
      <p:pic>
        <p:nvPicPr>
          <p:cNvPr id="16" name="Picture 2">
            <a:extLst>
              <a:ext uri="{FF2B5EF4-FFF2-40B4-BE49-F238E27FC236}">
                <a16:creationId xmlns:a16="http://schemas.microsoft.com/office/drawing/2014/main" id="{8B2767D3-B6AD-456E-9CEC-45A11FB33C10}"/>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l="12388"/>
          <a:stretch/>
        </p:blipFill>
        <p:spPr bwMode="auto">
          <a:xfrm flipH="1">
            <a:off x="7498605" y="1096384"/>
            <a:ext cx="4824539" cy="4057570"/>
          </a:xfrm>
          <a:prstGeom prst="rect">
            <a:avLst/>
          </a:prstGeom>
          <a:noFill/>
          <a:extLst>
            <a:ext uri="{909E8E84-426E-40DD-AFC4-6F175D3DCCD1}">
              <a14:hiddenFill xmlns:a14="http://schemas.microsoft.com/office/drawing/2010/main">
                <a:solidFill>
                  <a:srgbClr val="FFFFFF"/>
                </a:solidFill>
              </a14:hiddenFill>
            </a:ext>
          </a:extLst>
        </p:spPr>
      </p:pic>
      <p:sp>
        <p:nvSpPr>
          <p:cNvPr id="6" name="Graphic 3">
            <a:extLst>
              <a:ext uri="{FF2B5EF4-FFF2-40B4-BE49-F238E27FC236}">
                <a16:creationId xmlns:a16="http://schemas.microsoft.com/office/drawing/2014/main" id="{126DD38A-F158-4B74-9587-A8175F4120E0}"/>
              </a:ext>
            </a:extLst>
          </p:cNvPr>
          <p:cNvSpPr/>
          <p:nvPr/>
        </p:nvSpPr>
        <p:spPr>
          <a:xfrm rot="19952815">
            <a:off x="-771140" y="2310258"/>
            <a:ext cx="4141978" cy="3951150"/>
          </a:xfrm>
          <a:custGeom>
            <a:avLst/>
            <a:gdLst>
              <a:gd name="connsiteX0" fmla="*/ 5289571 w 5405790"/>
              <a:gd name="connsiteY0" fmla="*/ 4405598 h 5146921"/>
              <a:gd name="connsiteX1" fmla="*/ 5106365 w 5405790"/>
              <a:gd name="connsiteY1" fmla="*/ 3314103 h 5146921"/>
              <a:gd name="connsiteX2" fmla="*/ 5226782 w 5405790"/>
              <a:gd name="connsiteY2" fmla="*/ 1855336 h 5146921"/>
              <a:gd name="connsiteX3" fmla="*/ 5163993 w 5405790"/>
              <a:gd name="connsiteY3" fmla="*/ 360443 h 5146921"/>
              <a:gd name="connsiteX4" fmla="*/ 3781777 w 5405790"/>
              <a:gd name="connsiteY4" fmla="*/ 61121 h 5146921"/>
              <a:gd name="connsiteX5" fmla="*/ 1268500 w 5405790"/>
              <a:gd name="connsiteY5" fmla="*/ 1421834 h 5146921"/>
              <a:gd name="connsiteX6" fmla="*/ 376553 w 5405790"/>
              <a:gd name="connsiteY6" fmla="*/ 2573538 h 5146921"/>
              <a:gd name="connsiteX7" fmla="*/ 10141 w 5405790"/>
              <a:gd name="connsiteY7" fmla="*/ 3786310 h 5146921"/>
              <a:gd name="connsiteX8" fmla="*/ 467726 w 5405790"/>
              <a:gd name="connsiteY8" fmla="*/ 4850281 h 5146921"/>
              <a:gd name="connsiteX9" fmla="*/ 1725225 w 5405790"/>
              <a:gd name="connsiteY9" fmla="*/ 4914791 h 5146921"/>
              <a:gd name="connsiteX10" fmla="*/ 2917354 w 5405790"/>
              <a:gd name="connsiteY10" fmla="*/ 4908770 h 5146921"/>
              <a:gd name="connsiteX11" fmla="*/ 4163671 w 5405790"/>
              <a:gd name="connsiteY11" fmla="*/ 5138423 h 5146921"/>
              <a:gd name="connsiteX12" fmla="*/ 5289571 w 5405790"/>
              <a:gd name="connsiteY12" fmla="*/ 4405598 h 514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05790" h="5146921">
                <a:moveTo>
                  <a:pt x="5289571" y="4405598"/>
                </a:moveTo>
                <a:cubicBezTo>
                  <a:pt x="5311074" y="4041767"/>
                  <a:pt x="5205279" y="3667613"/>
                  <a:pt x="5106365" y="3314103"/>
                </a:cubicBezTo>
                <a:cubicBezTo>
                  <a:pt x="4964445" y="2808351"/>
                  <a:pt x="5035835" y="2348186"/>
                  <a:pt x="5226782" y="1855336"/>
                </a:cubicBezTo>
                <a:cubicBezTo>
                  <a:pt x="5418589" y="1362486"/>
                  <a:pt x="5532125" y="768141"/>
                  <a:pt x="5163993" y="360443"/>
                </a:cubicBezTo>
                <a:cubicBezTo>
                  <a:pt x="4850048" y="12094"/>
                  <a:pt x="4262585" y="-74778"/>
                  <a:pt x="3781777" y="61121"/>
                </a:cubicBezTo>
                <a:cubicBezTo>
                  <a:pt x="3300968" y="196160"/>
                  <a:pt x="2052071" y="638263"/>
                  <a:pt x="1268500" y="1421834"/>
                </a:cubicBezTo>
                <a:cubicBezTo>
                  <a:pt x="965737" y="1724597"/>
                  <a:pt x="577822" y="2194224"/>
                  <a:pt x="376553" y="2573538"/>
                </a:cubicBezTo>
                <a:cubicBezTo>
                  <a:pt x="126258" y="3045745"/>
                  <a:pt x="69490" y="3291740"/>
                  <a:pt x="10141" y="3786310"/>
                </a:cubicBezTo>
                <a:cubicBezTo>
                  <a:pt x="-38026" y="4187987"/>
                  <a:pt x="80671" y="4636111"/>
                  <a:pt x="467726" y="4850281"/>
                </a:cubicBezTo>
                <a:cubicBezTo>
                  <a:pt x="833278" y="5052410"/>
                  <a:pt x="1305485" y="5004243"/>
                  <a:pt x="1725225" y="4914791"/>
                </a:cubicBezTo>
                <a:cubicBezTo>
                  <a:pt x="2144964" y="4825338"/>
                  <a:pt x="2493314" y="4837380"/>
                  <a:pt x="2917354" y="4908770"/>
                </a:cubicBezTo>
                <a:cubicBezTo>
                  <a:pt x="3323332" y="4977579"/>
                  <a:pt x="3754253" y="5084235"/>
                  <a:pt x="4163671" y="5138423"/>
                </a:cubicBezTo>
                <a:cubicBezTo>
                  <a:pt x="4682325" y="5205512"/>
                  <a:pt x="5262047" y="4867484"/>
                  <a:pt x="5289571" y="4405598"/>
                </a:cubicBezTo>
              </a:path>
            </a:pathLst>
          </a:custGeom>
          <a:blipFill dpi="0" rotWithShape="0">
            <a:blip r:embed="rId11" cstate="print">
              <a:extLst>
                <a:ext uri="{28A0092B-C50C-407E-A947-70E740481C1C}">
                  <a14:useLocalDpi xmlns:a14="http://schemas.microsoft.com/office/drawing/2010/main"/>
                </a:ext>
              </a:extLst>
            </a:blip>
            <a:srcRect/>
            <a:stretch>
              <a:fillRect l="-9807" t="12808" r="-1762" b="-1132"/>
            </a:stretch>
          </a:blipFill>
          <a:ln w="858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Freeform: Shape 16">
            <a:extLst>
              <a:ext uri="{FF2B5EF4-FFF2-40B4-BE49-F238E27FC236}">
                <a16:creationId xmlns:a16="http://schemas.microsoft.com/office/drawing/2014/main" id="{4DC888CC-B337-41BA-9F67-5F3EEE127CA7}"/>
              </a:ext>
            </a:extLst>
          </p:cNvPr>
          <p:cNvSpPr/>
          <p:nvPr/>
        </p:nvSpPr>
        <p:spPr>
          <a:xfrm flipH="1" flipV="1">
            <a:off x="-1712415" y="-165773"/>
            <a:ext cx="15458053" cy="1052116"/>
          </a:xfrm>
          <a:custGeom>
            <a:avLst/>
            <a:gdLst>
              <a:gd name="connsiteX0" fmla="*/ 12192000 w 12192000"/>
              <a:gd name="connsiteY0" fmla="*/ 0 h 4318515"/>
              <a:gd name="connsiteX1" fmla="*/ 12192000 w 12192000"/>
              <a:gd name="connsiteY1" fmla="*/ 4318515 h 4318515"/>
              <a:gd name="connsiteX2" fmla="*/ 0 w 12192000"/>
              <a:gd name="connsiteY2" fmla="*/ 4318515 h 4318515"/>
              <a:gd name="connsiteX3" fmla="*/ 0 w 12192000"/>
              <a:gd name="connsiteY3" fmla="*/ 815845 h 4318515"/>
              <a:gd name="connsiteX4" fmla="*/ 37481 w 12192000"/>
              <a:gd name="connsiteY4" fmla="*/ 822256 h 4318515"/>
              <a:gd name="connsiteX5" fmla="*/ 877786 w 12192000"/>
              <a:gd name="connsiteY5" fmla="*/ 1017133 h 4318515"/>
              <a:gd name="connsiteX6" fmla="*/ 8908141 w 12192000"/>
              <a:gd name="connsiteY6" fmla="*/ 950694 h 4318515"/>
              <a:gd name="connsiteX7" fmla="*/ 11966033 w 12192000"/>
              <a:gd name="connsiteY7" fmla="*/ 44566 h 4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318515">
                <a:moveTo>
                  <a:pt x="12192000" y="0"/>
                </a:moveTo>
                <a:lnTo>
                  <a:pt x="12192000" y="4318515"/>
                </a:lnTo>
                <a:lnTo>
                  <a:pt x="0" y="4318515"/>
                </a:lnTo>
                <a:lnTo>
                  <a:pt x="0" y="815845"/>
                </a:lnTo>
                <a:lnTo>
                  <a:pt x="37481" y="822256"/>
                </a:lnTo>
                <a:cubicBezTo>
                  <a:pt x="323852" y="877859"/>
                  <a:pt x="605585" y="944976"/>
                  <a:pt x="877786" y="1017133"/>
                </a:cubicBezTo>
                <a:cubicBezTo>
                  <a:pt x="3649380" y="1729527"/>
                  <a:pt x="6172386" y="1805753"/>
                  <a:pt x="8908141" y="950694"/>
                </a:cubicBezTo>
                <a:cubicBezTo>
                  <a:pt x="9914461" y="636944"/>
                  <a:pt x="10906544" y="267368"/>
                  <a:pt x="11966033" y="44566"/>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Titel 1">
            <a:extLst>
              <a:ext uri="{FF2B5EF4-FFF2-40B4-BE49-F238E27FC236}">
                <a16:creationId xmlns:a16="http://schemas.microsoft.com/office/drawing/2014/main" id="{9993BFD5-0348-46B7-A473-30C227F8D57A}"/>
              </a:ext>
            </a:extLst>
          </p:cNvPr>
          <p:cNvSpPr txBox="1">
            <a:spLocks/>
          </p:cNvSpPr>
          <p:nvPr/>
        </p:nvSpPr>
        <p:spPr>
          <a:xfrm>
            <a:off x="168012" y="216687"/>
            <a:ext cx="7588117" cy="327782"/>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BE" sz="1700" b="0" i="0" u="none" strike="noStrike" kern="1200" cap="none" spc="0" normalizeH="0" baseline="0" noProof="0" dirty="0">
                <a:ln>
                  <a:noFill/>
                </a:ln>
                <a:solidFill>
                  <a:srgbClr val="7843A5"/>
                </a:solidFill>
                <a:effectLst/>
                <a:uLnTx/>
                <a:uFillTx/>
                <a:latin typeface="+mn-lt"/>
                <a:ea typeface="+mj-ea"/>
                <a:cs typeface="Poppins" panose="00000500000000000000" pitchFamily="2" charset="0"/>
              </a:rPr>
              <a:t>Je suis </a:t>
            </a:r>
            <a:r>
              <a:rPr kumimoji="0" lang="nl-BE" sz="1700" b="0" i="0" u="none" strike="noStrike" kern="1200" cap="none" spc="0" normalizeH="0" baseline="0" noProof="0" dirty="0" err="1">
                <a:ln>
                  <a:noFill/>
                </a:ln>
                <a:solidFill>
                  <a:srgbClr val="7843A5"/>
                </a:solidFill>
                <a:effectLst/>
                <a:uLnTx/>
                <a:uFillTx/>
                <a:latin typeface="+mn-lt"/>
                <a:ea typeface="+mj-ea"/>
                <a:cs typeface="Poppins" panose="00000500000000000000" pitchFamily="2" charset="0"/>
              </a:rPr>
              <a:t>indépendant</a:t>
            </a:r>
            <a:endParaRPr kumimoji="0" lang="nl-BE" sz="1700" b="0" i="0" u="none" strike="noStrike" kern="1200" cap="none" spc="0" normalizeH="0" baseline="0" noProof="0" dirty="0">
              <a:ln>
                <a:noFill/>
              </a:ln>
              <a:solidFill>
                <a:srgbClr val="7843A5"/>
              </a:solidFill>
              <a:effectLst/>
              <a:uLnTx/>
              <a:uFillTx/>
              <a:latin typeface="+mn-lt"/>
              <a:ea typeface="+mj-ea"/>
              <a:cs typeface="Poppins" panose="00000500000000000000" pitchFamily="2" charset="0"/>
            </a:endParaRPr>
          </a:p>
        </p:txBody>
      </p:sp>
      <p:sp>
        <p:nvSpPr>
          <p:cNvPr id="5" name="Titel 1">
            <a:extLst>
              <a:ext uri="{FF2B5EF4-FFF2-40B4-BE49-F238E27FC236}">
                <a16:creationId xmlns:a16="http://schemas.microsoft.com/office/drawing/2014/main" id="{3620A9F0-AFE3-4348-B12C-9EDFB25FAD86}"/>
              </a:ext>
            </a:extLst>
          </p:cNvPr>
          <p:cNvSpPr txBox="1">
            <a:spLocks/>
          </p:cNvSpPr>
          <p:nvPr/>
        </p:nvSpPr>
        <p:spPr>
          <a:xfrm>
            <a:off x="1085907" y="2088790"/>
            <a:ext cx="6140572" cy="3040163"/>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Titel 1">
            <a:extLst>
              <a:ext uri="{FF2B5EF4-FFF2-40B4-BE49-F238E27FC236}">
                <a16:creationId xmlns:a16="http://schemas.microsoft.com/office/drawing/2014/main" id="{09BB69DD-E696-4D84-9352-E309F9D7DEEF}"/>
              </a:ext>
            </a:extLst>
          </p:cNvPr>
          <p:cNvSpPr txBox="1">
            <a:spLocks/>
          </p:cNvSpPr>
          <p:nvPr/>
        </p:nvSpPr>
        <p:spPr>
          <a:xfrm>
            <a:off x="450177" y="1362210"/>
            <a:ext cx="5330251" cy="107721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j-ea"/>
                <a:cs typeface="+mj-cs"/>
              </a:rPr>
              <a:t>En cas d’interruption des activités professionnelles en vue de s’occuper d’un membre du ménage ou de la famille gravement malade ou en soins palliatifs, </a:t>
            </a:r>
            <a:br>
              <a:rPr kumimoji="0" lang="fr-FR" sz="1600" b="0" i="0" u="none" strike="noStrike" kern="1200" cap="none" spc="0" normalizeH="0" baseline="0" noProof="0" dirty="0">
                <a:ln>
                  <a:noFill/>
                </a:ln>
                <a:solidFill>
                  <a:prstClr val="black"/>
                </a:solidFill>
                <a:effectLst/>
                <a:uLnTx/>
                <a:uFillTx/>
                <a:latin typeface="Arial"/>
                <a:ea typeface="+mj-ea"/>
                <a:cs typeface="+mj-cs"/>
              </a:rPr>
            </a:br>
            <a:r>
              <a:rPr kumimoji="0" lang="fr-FR" sz="1600" b="0" i="0" u="none" strike="noStrike" kern="1200" cap="none" spc="0" normalizeH="0" baseline="0" noProof="0" dirty="0">
                <a:ln>
                  <a:noFill/>
                </a:ln>
                <a:solidFill>
                  <a:prstClr val="black"/>
                </a:solidFill>
                <a:effectLst/>
                <a:uLnTx/>
                <a:uFillTx/>
                <a:latin typeface="Arial"/>
                <a:ea typeface="+mj-ea"/>
                <a:cs typeface="+mj-cs"/>
              </a:rPr>
              <a:t>ou d’un enfant handicapé.</a:t>
            </a:r>
          </a:p>
        </p:txBody>
      </p:sp>
      <p:sp>
        <p:nvSpPr>
          <p:cNvPr id="2" name="Titel 1">
            <a:extLst>
              <a:ext uri="{FF2B5EF4-FFF2-40B4-BE49-F238E27FC236}">
                <a16:creationId xmlns:a16="http://schemas.microsoft.com/office/drawing/2014/main" id="{CAE08A15-FDF6-4E2C-8BDC-5A3658F771F3}"/>
              </a:ext>
            </a:extLst>
          </p:cNvPr>
          <p:cNvSpPr txBox="1">
            <a:spLocks/>
          </p:cNvSpPr>
          <p:nvPr/>
        </p:nvSpPr>
        <p:spPr>
          <a:xfrm>
            <a:off x="450177" y="1014782"/>
            <a:ext cx="9947580" cy="400110"/>
          </a:xfrm>
          <a:prstGeom prst="rect">
            <a:avLst/>
          </a:prstGeom>
        </p:spPr>
        <p:txBody>
          <a:bodyPr vert="horz" wrap="square" lIns="91440" tIns="45720" rIns="91440" bIns="45720" rtlCol="0" anchor="ctr" anchorCtr="0">
            <a:spAutoFit/>
          </a:bodyPr>
          <a:lstStyle>
            <a:defPPr>
              <a:defRPr lang="nl-BE"/>
            </a:defPPr>
            <a:lvl1pPr>
              <a:lnSpc>
                <a:spcPct val="100000"/>
              </a:lnSpc>
              <a:spcBef>
                <a:spcPct val="0"/>
              </a:spcBef>
              <a:buNone/>
              <a:defRPr sz="4000" b="1">
                <a:solidFill>
                  <a:schemeClr val="accent1"/>
                </a:solidFill>
                <a:latin typeface="Poppins" panose="00000500000000000000" pitchFamily="2" charset="0"/>
                <a:ea typeface="+mj-ea"/>
                <a:cs typeface="Poppins" panose="000005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1" i="0" u="none" strike="noStrike" kern="1200" cap="none" spc="0" normalizeH="0" baseline="0" noProof="0" dirty="0" err="1">
                <a:ln>
                  <a:noFill/>
                </a:ln>
                <a:solidFill>
                  <a:srgbClr val="7843A5"/>
                </a:solidFill>
                <a:effectLst/>
                <a:uLnTx/>
                <a:uFillTx/>
                <a:latin typeface="+mn-lt"/>
                <a:ea typeface="+mj-ea"/>
                <a:cs typeface="Poppins" panose="00000500000000000000" pitchFamily="2" charset="0"/>
              </a:rPr>
              <a:t>Système</a:t>
            </a:r>
            <a:r>
              <a:rPr kumimoji="0" lang="nl-BE" sz="2000" b="1" i="0" u="none" strike="noStrike" kern="1200" cap="none" spc="0" normalizeH="0" baseline="0" noProof="0" dirty="0">
                <a:ln>
                  <a:noFill/>
                </a:ln>
                <a:solidFill>
                  <a:srgbClr val="7843A5"/>
                </a:solidFill>
                <a:effectLst/>
                <a:uLnTx/>
                <a:uFillTx/>
                <a:latin typeface="+mn-lt"/>
                <a:ea typeface="+mj-ea"/>
                <a:cs typeface="Poppins" panose="00000500000000000000" pitchFamily="2" charset="0"/>
              </a:rPr>
              <a:t> des </a:t>
            </a:r>
            <a:r>
              <a:rPr kumimoji="0" lang="nl-BE" sz="2000" b="1" i="0" u="none" strike="noStrike" kern="1200" cap="none" spc="0" normalizeH="0" baseline="0" noProof="0" dirty="0" err="1">
                <a:ln>
                  <a:noFill/>
                </a:ln>
                <a:solidFill>
                  <a:srgbClr val="7843A5"/>
                </a:solidFill>
                <a:effectLst/>
                <a:uLnTx/>
                <a:uFillTx/>
                <a:latin typeface="+mn-lt"/>
                <a:ea typeface="+mj-ea"/>
                <a:cs typeface="Poppins" panose="00000500000000000000" pitchFamily="2" charset="0"/>
              </a:rPr>
              <a:t>aidants</a:t>
            </a:r>
            <a:r>
              <a:rPr kumimoji="0" lang="nl-BE" sz="2000" b="1" i="0" u="none" strike="noStrike" kern="1200" cap="none" spc="0" normalizeH="0" baseline="0" noProof="0" dirty="0">
                <a:ln>
                  <a:noFill/>
                </a:ln>
                <a:solidFill>
                  <a:srgbClr val="7843A5"/>
                </a:solidFill>
                <a:effectLst/>
                <a:uLnTx/>
                <a:uFillTx/>
                <a:latin typeface="+mn-lt"/>
                <a:ea typeface="+mj-ea"/>
                <a:cs typeface="Poppins" panose="00000500000000000000" pitchFamily="2" charset="0"/>
              </a:rPr>
              <a:t> </a:t>
            </a:r>
            <a:r>
              <a:rPr kumimoji="0" lang="nl-BE" sz="2000" b="1" i="0" u="none" strike="noStrike" kern="1200" cap="none" spc="0" normalizeH="0" baseline="0" noProof="0" dirty="0" err="1">
                <a:ln>
                  <a:noFill/>
                </a:ln>
                <a:solidFill>
                  <a:srgbClr val="7843A5"/>
                </a:solidFill>
                <a:effectLst/>
                <a:uLnTx/>
                <a:uFillTx/>
                <a:latin typeface="+mn-lt"/>
                <a:ea typeface="+mj-ea"/>
                <a:cs typeface="Poppins" panose="00000500000000000000" pitchFamily="2" charset="0"/>
              </a:rPr>
              <a:t>proches</a:t>
            </a:r>
            <a:endParaRPr kumimoji="0" lang="nl-BE" sz="2000" b="1" i="0" u="none" strike="noStrike" kern="1200" cap="none" spc="0" normalizeH="0" baseline="0" noProof="0" dirty="0">
              <a:ln>
                <a:noFill/>
              </a:ln>
              <a:solidFill>
                <a:srgbClr val="7843A5"/>
              </a:solidFill>
              <a:effectLst/>
              <a:uLnTx/>
              <a:uFillTx/>
              <a:latin typeface="+mn-lt"/>
              <a:ea typeface="+mj-ea"/>
              <a:cs typeface="Poppins" panose="00000500000000000000" pitchFamily="2" charset="0"/>
            </a:endParaRPr>
          </a:p>
        </p:txBody>
      </p:sp>
      <p:pic>
        <p:nvPicPr>
          <p:cNvPr id="4" name="Graphic 3">
            <a:extLst>
              <a:ext uri="{FF2B5EF4-FFF2-40B4-BE49-F238E27FC236}">
                <a16:creationId xmlns:a16="http://schemas.microsoft.com/office/drawing/2014/main" id="{B297E7BB-28B8-4F73-9FD6-F5102D5748D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333583" y="6381424"/>
            <a:ext cx="558379" cy="217422"/>
          </a:xfrm>
          <a:prstGeom prst="rect">
            <a:avLst/>
          </a:prstGeom>
        </p:spPr>
      </p:pic>
      <p:sp>
        <p:nvSpPr>
          <p:cNvPr id="17" name="Titel 1">
            <a:extLst>
              <a:ext uri="{FF2B5EF4-FFF2-40B4-BE49-F238E27FC236}">
                <a16:creationId xmlns:a16="http://schemas.microsoft.com/office/drawing/2014/main" id="{0E6531F1-297F-458E-9C7E-D2A655433756}"/>
              </a:ext>
            </a:extLst>
          </p:cNvPr>
          <p:cNvSpPr txBox="1">
            <a:spLocks/>
          </p:cNvSpPr>
          <p:nvPr/>
        </p:nvSpPr>
        <p:spPr>
          <a:xfrm>
            <a:off x="6096000" y="1543283"/>
            <a:ext cx="9070258" cy="584775"/>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a:ea typeface="+mj-ea"/>
                <a:cs typeface="+mj-cs"/>
              </a:rPr>
              <a:t>Constituez-vous votre pension légale </a:t>
            </a:r>
            <a:br>
              <a:rPr kumimoji="0" lang="fr-FR" sz="1600" b="0" i="0" u="none" strike="noStrike" kern="1200" cap="none" spc="0" normalizeH="0" baseline="0" noProof="0" dirty="0">
                <a:ln>
                  <a:noFill/>
                </a:ln>
                <a:solidFill>
                  <a:prstClr val="black"/>
                </a:solidFill>
                <a:effectLst/>
                <a:uLnTx/>
                <a:uFillTx/>
                <a:latin typeface="Arial"/>
                <a:ea typeface="+mj-ea"/>
                <a:cs typeface="+mj-cs"/>
              </a:rPr>
            </a:br>
            <a:r>
              <a:rPr kumimoji="0" lang="fr-FR" sz="1600" b="0" i="0" u="none" strike="noStrike" kern="1200" cap="none" spc="0" normalizeH="0" baseline="0" noProof="0" dirty="0">
                <a:ln>
                  <a:noFill/>
                </a:ln>
                <a:solidFill>
                  <a:prstClr val="black"/>
                </a:solidFill>
                <a:effectLst/>
                <a:uLnTx/>
                <a:uFillTx/>
                <a:latin typeface="Arial"/>
                <a:ea typeface="+mj-ea"/>
                <a:cs typeface="+mj-cs"/>
              </a:rPr>
              <a:t>par le paiement de cotisations sociales.</a:t>
            </a:r>
          </a:p>
        </p:txBody>
      </p:sp>
      <p:sp>
        <p:nvSpPr>
          <p:cNvPr id="18" name="Titel 1">
            <a:extLst>
              <a:ext uri="{FF2B5EF4-FFF2-40B4-BE49-F238E27FC236}">
                <a16:creationId xmlns:a16="http://schemas.microsoft.com/office/drawing/2014/main" id="{EA94ACC5-B7F2-443B-9BA8-FB189ED29C7B}"/>
              </a:ext>
            </a:extLst>
          </p:cNvPr>
          <p:cNvSpPr txBox="1">
            <a:spLocks/>
          </p:cNvSpPr>
          <p:nvPr/>
        </p:nvSpPr>
        <p:spPr>
          <a:xfrm>
            <a:off x="6090096" y="1218298"/>
            <a:ext cx="6577055" cy="400110"/>
          </a:xfrm>
          <a:prstGeom prst="rect">
            <a:avLst/>
          </a:prstGeom>
        </p:spPr>
        <p:txBody>
          <a:bodyPr vert="horz" wrap="square" lIns="91440" tIns="45720" rIns="91440" bIns="45720" rtlCol="0" anchor="ctr" anchorCtr="0">
            <a:spAutoFit/>
          </a:bodyPr>
          <a:lstStyle>
            <a:defPPr>
              <a:defRPr lang="nl-BE"/>
            </a:defPPr>
            <a:lvl1pPr>
              <a:lnSpc>
                <a:spcPct val="100000"/>
              </a:lnSpc>
              <a:spcBef>
                <a:spcPct val="0"/>
              </a:spcBef>
              <a:buNone/>
              <a:defRPr sz="4000" b="1">
                <a:solidFill>
                  <a:schemeClr val="accent1"/>
                </a:solidFill>
                <a:latin typeface="Poppins" panose="00000500000000000000" pitchFamily="2" charset="0"/>
                <a:ea typeface="+mj-ea"/>
                <a:cs typeface="Poppins" panose="000005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1" i="0" u="none" strike="noStrike" kern="1200" cap="none" spc="0" normalizeH="0" baseline="0" noProof="0" dirty="0" err="1">
                <a:ln>
                  <a:noFill/>
                </a:ln>
                <a:solidFill>
                  <a:srgbClr val="7843A5"/>
                </a:solidFill>
                <a:effectLst/>
                <a:uLnTx/>
                <a:uFillTx/>
                <a:latin typeface="+mn-lt"/>
                <a:ea typeface="+mj-ea"/>
                <a:cs typeface="Poppins" panose="00000500000000000000" pitchFamily="2" charset="0"/>
              </a:rPr>
              <a:t>Constitution</a:t>
            </a:r>
            <a:r>
              <a:rPr kumimoji="0" lang="nl-BE" sz="2000" b="1" i="0" u="none" strike="noStrike" kern="1200" cap="none" spc="0" normalizeH="0" baseline="0" noProof="0" dirty="0">
                <a:ln>
                  <a:noFill/>
                </a:ln>
                <a:solidFill>
                  <a:srgbClr val="7843A5"/>
                </a:solidFill>
                <a:effectLst/>
                <a:uLnTx/>
                <a:uFillTx/>
                <a:latin typeface="+mn-lt"/>
                <a:ea typeface="+mj-ea"/>
                <a:cs typeface="Poppins" panose="00000500000000000000" pitchFamily="2" charset="0"/>
              </a:rPr>
              <a:t> de pension</a:t>
            </a:r>
          </a:p>
        </p:txBody>
      </p:sp>
      <p:grpSp>
        <p:nvGrpSpPr>
          <p:cNvPr id="7" name="Groep 6">
            <a:extLst>
              <a:ext uri="{FF2B5EF4-FFF2-40B4-BE49-F238E27FC236}">
                <a16:creationId xmlns:a16="http://schemas.microsoft.com/office/drawing/2014/main" id="{F96DEC16-53BA-4B84-A1D4-E953F48AD464}"/>
              </a:ext>
            </a:extLst>
          </p:cNvPr>
          <p:cNvGrpSpPr/>
          <p:nvPr/>
        </p:nvGrpSpPr>
        <p:grpSpPr>
          <a:xfrm>
            <a:off x="5882528" y="4489572"/>
            <a:ext cx="6096000" cy="502567"/>
            <a:chOff x="5382457" y="3193889"/>
            <a:chExt cx="6096000" cy="502567"/>
          </a:xfrm>
        </p:grpSpPr>
        <p:sp>
          <p:nvSpPr>
            <p:cNvPr id="37" name="Rechthoek: afgeronde hoeken 36">
              <a:extLst>
                <a:ext uri="{FF2B5EF4-FFF2-40B4-BE49-F238E27FC236}">
                  <a16:creationId xmlns:a16="http://schemas.microsoft.com/office/drawing/2014/main" id="{2B6656F2-F4A7-4B8D-906C-6C40B2D47430}"/>
                </a:ext>
              </a:extLst>
            </p:cNvPr>
            <p:cNvSpPr/>
            <p:nvPr/>
          </p:nvSpPr>
          <p:spPr>
            <a:xfrm>
              <a:off x="6704769" y="3193889"/>
              <a:ext cx="3511921" cy="50256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8" name="Titel 1">
              <a:extLst>
                <a:ext uri="{FF2B5EF4-FFF2-40B4-BE49-F238E27FC236}">
                  <a16:creationId xmlns:a16="http://schemas.microsoft.com/office/drawing/2014/main" id="{15564F6C-F97E-45F0-B957-9A65DD135E0A}"/>
                </a:ext>
              </a:extLst>
            </p:cNvPr>
            <p:cNvSpPr txBox="1">
              <a:spLocks/>
            </p:cNvSpPr>
            <p:nvPr/>
          </p:nvSpPr>
          <p:spPr>
            <a:xfrm>
              <a:off x="5382457" y="3262197"/>
              <a:ext cx="6096000" cy="33855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hlinkClick r:id="rId14">
                    <a:extLst>
                      <a:ext uri="{A12FA001-AC4F-418D-AE19-62706E023703}">
                        <ahyp:hlinkClr xmlns:ahyp="http://schemas.microsoft.com/office/drawing/2018/hyperlinkcolor" val="tx"/>
                      </a:ext>
                    </a:extLst>
                  </a:hlinkClick>
                </a:rPr>
                <a:t>liantis.be/fr/liantis-risk-solutions</a:t>
              </a:r>
              <a:endParaRPr kumimoji="0" lang="nl-BE" sz="1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grpSp>
    </p:spTree>
    <p:extLst>
      <p:ext uri="{BB962C8B-B14F-4D97-AF65-F5344CB8AC3E}">
        <p14:creationId xmlns:p14="http://schemas.microsoft.com/office/powerpoint/2010/main" val="242468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2" presetClass="entr" presetSubtype="2" decel="10000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par>
                                <p:cTn id="19" presetID="10" presetClass="entr" presetSubtype="0" fill="hold" grpId="0" nodeType="with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raphic 2">
            <a:extLst>
              <a:ext uri="{FF2B5EF4-FFF2-40B4-BE49-F238E27FC236}">
                <a16:creationId xmlns:a16="http://schemas.microsoft.com/office/drawing/2014/main" id="{8DBCAB26-488D-44B4-A46D-82B4792F94A2}"/>
              </a:ext>
            </a:extLst>
          </p:cNvPr>
          <p:cNvSpPr>
            <a:spLocks noChangeAspect="1"/>
          </p:cNvSpPr>
          <p:nvPr/>
        </p:nvSpPr>
        <p:spPr>
          <a:xfrm>
            <a:off x="-1283675" y="961603"/>
            <a:ext cx="5394632" cy="5508000"/>
          </a:xfrm>
          <a:custGeom>
            <a:avLst/>
            <a:gdLst>
              <a:gd name="connsiteX0" fmla="*/ 2950183 w 3731325"/>
              <a:gd name="connsiteY0" fmla="*/ 3234511 h 3809739"/>
              <a:gd name="connsiteX1" fmla="*/ 1581441 w 3731325"/>
              <a:gd name="connsiteY1" fmla="*/ 3806011 h 3809739"/>
              <a:gd name="connsiteX2" fmla="*/ 179360 w 3731325"/>
              <a:gd name="connsiteY2" fmla="*/ 2860178 h 3809739"/>
              <a:gd name="connsiteX3" fmla="*/ 348906 w 3731325"/>
              <a:gd name="connsiteY3" fmla="*/ 1358086 h 3809739"/>
              <a:gd name="connsiteX4" fmla="*/ 1086141 w 3731325"/>
              <a:gd name="connsiteY4" fmla="*/ 836116 h 3809739"/>
              <a:gd name="connsiteX5" fmla="*/ 1507145 w 3731325"/>
              <a:gd name="connsiteY5" fmla="*/ 215086 h 3809739"/>
              <a:gd name="connsiteX6" fmla="*/ 2600616 w 3731325"/>
              <a:gd name="connsiteY6" fmla="*/ 83641 h 3809739"/>
              <a:gd name="connsiteX7" fmla="*/ 3709326 w 3731325"/>
              <a:gd name="connsiteY7" fmla="*/ 1530488 h 3809739"/>
              <a:gd name="connsiteX8" fmla="*/ 2950183 w 3731325"/>
              <a:gd name="connsiteY8" fmla="*/ 3234511 h 380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1325" h="3809739">
                <a:moveTo>
                  <a:pt x="2950183" y="3234511"/>
                </a:moveTo>
                <a:cubicBezTo>
                  <a:pt x="2561563" y="3683138"/>
                  <a:pt x="2168180" y="3836491"/>
                  <a:pt x="1581441" y="3806011"/>
                </a:cubicBezTo>
                <a:cubicBezTo>
                  <a:pt x="993748" y="3775531"/>
                  <a:pt x="419390" y="3409771"/>
                  <a:pt x="179360" y="2860178"/>
                </a:cubicBezTo>
                <a:cubicBezTo>
                  <a:pt x="-60670" y="2310586"/>
                  <a:pt x="-110200" y="1729561"/>
                  <a:pt x="348906" y="1358086"/>
                </a:cubicBezTo>
                <a:cubicBezTo>
                  <a:pt x="584173" y="1167586"/>
                  <a:pt x="887068" y="1065668"/>
                  <a:pt x="1086141" y="836116"/>
                </a:cubicBezTo>
                <a:cubicBezTo>
                  <a:pt x="1249970" y="646568"/>
                  <a:pt x="1327123" y="387488"/>
                  <a:pt x="1507145" y="215086"/>
                </a:cubicBezTo>
                <a:cubicBezTo>
                  <a:pt x="1787181" y="-53519"/>
                  <a:pt x="2232951" y="-37327"/>
                  <a:pt x="2600616" y="83641"/>
                </a:cubicBezTo>
                <a:cubicBezTo>
                  <a:pt x="3184498" y="276046"/>
                  <a:pt x="3862678" y="829448"/>
                  <a:pt x="3709326" y="1530488"/>
                </a:cubicBezTo>
                <a:cubicBezTo>
                  <a:pt x="3584548" y="2097226"/>
                  <a:pt x="3329278" y="2796361"/>
                  <a:pt x="2950183" y="3234511"/>
                </a:cubicBezTo>
                <a:close/>
              </a:path>
            </a:pathLst>
          </a:custGeom>
          <a:blipFill dpi="0" rotWithShape="1">
            <a:blip r:embed="rId2"/>
            <a:srcRect/>
            <a:stretch>
              <a:fillRect r="-19000" b="-6000"/>
            </a:stretch>
          </a:blipFill>
          <a:ln w="825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prstClr val="black"/>
              </a:solidFill>
              <a:effectLst/>
              <a:uLnTx/>
              <a:uFillTx/>
              <a:latin typeface="Arial"/>
              <a:ea typeface="+mn-ea"/>
              <a:cs typeface="+mn-cs"/>
            </a:endParaRPr>
          </a:p>
        </p:txBody>
      </p:sp>
      <p:sp>
        <p:nvSpPr>
          <p:cNvPr id="2" name="Tijdelijke aanduiding voor inhoud 1">
            <a:extLst>
              <a:ext uri="{FF2B5EF4-FFF2-40B4-BE49-F238E27FC236}">
                <a16:creationId xmlns:a16="http://schemas.microsoft.com/office/drawing/2014/main" id="{24499850-DC4F-471F-8B16-A32988552626}"/>
              </a:ext>
            </a:extLst>
          </p:cNvPr>
          <p:cNvSpPr>
            <a:spLocks noGrp="1"/>
          </p:cNvSpPr>
          <p:nvPr>
            <p:ph type="body" sz="quarter" idx="36"/>
          </p:nvPr>
        </p:nvSpPr>
        <p:spPr>
          <a:xfrm>
            <a:off x="4594482" y="3212031"/>
            <a:ext cx="10801349" cy="3960440"/>
          </a:xfrm>
        </p:spPr>
        <p:txBody>
          <a:bodyPr>
            <a:normAutofit/>
          </a:bodyPr>
          <a:lstStyle/>
          <a:p>
            <a:pPr marL="0" indent="0">
              <a:buNone/>
            </a:pPr>
            <a:r>
              <a:rPr lang="fr-FR" sz="3000" dirty="0"/>
              <a:t>Puis-je commencer mon activité </a:t>
            </a:r>
            <a:br>
              <a:rPr lang="fr-FR" sz="3000" dirty="0"/>
            </a:br>
            <a:r>
              <a:rPr lang="fr-FR" sz="3000" dirty="0"/>
              <a:t>à titre complémentaire ?</a:t>
            </a:r>
          </a:p>
        </p:txBody>
      </p:sp>
      <p:sp>
        <p:nvSpPr>
          <p:cNvPr id="17" name="Titel 16">
            <a:extLst>
              <a:ext uri="{FF2B5EF4-FFF2-40B4-BE49-F238E27FC236}">
                <a16:creationId xmlns:a16="http://schemas.microsoft.com/office/drawing/2014/main" id="{5FEEE74F-243D-4D6D-B576-D991C402836B}"/>
              </a:ext>
            </a:extLst>
          </p:cNvPr>
          <p:cNvSpPr>
            <a:spLocks noGrp="1"/>
          </p:cNvSpPr>
          <p:nvPr>
            <p:ph type="title"/>
          </p:nvPr>
        </p:nvSpPr>
        <p:spPr/>
        <p:txBody>
          <a:bodyPr/>
          <a:lstStyle/>
          <a:p>
            <a:endParaRPr lang="nl-BE" dirty="0"/>
          </a:p>
        </p:txBody>
      </p:sp>
      <p:sp>
        <p:nvSpPr>
          <p:cNvPr id="15" name="Ovaal 14">
            <a:extLst>
              <a:ext uri="{FF2B5EF4-FFF2-40B4-BE49-F238E27FC236}">
                <a16:creationId xmlns:a16="http://schemas.microsoft.com/office/drawing/2014/main" id="{B9DA7562-22F4-42AB-AC4E-CAB22377B9A5}"/>
              </a:ext>
            </a:extLst>
          </p:cNvPr>
          <p:cNvSpPr/>
          <p:nvPr/>
        </p:nvSpPr>
        <p:spPr>
          <a:xfrm>
            <a:off x="2890333" y="1184031"/>
            <a:ext cx="904854" cy="90264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2" name="Rechthoek 11">
            <a:extLst>
              <a:ext uri="{FF2B5EF4-FFF2-40B4-BE49-F238E27FC236}">
                <a16:creationId xmlns:a16="http://schemas.microsoft.com/office/drawing/2014/main" id="{EDF44163-AC83-4A09-8150-429F4C7EE89E}"/>
              </a:ext>
            </a:extLst>
          </p:cNvPr>
          <p:cNvSpPr/>
          <p:nvPr/>
        </p:nvSpPr>
        <p:spPr>
          <a:xfrm>
            <a:off x="2794967" y="961603"/>
            <a:ext cx="1099981"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8000" b="0" i="0" u="none" strike="noStrike" kern="1200" cap="none" spc="0" normalizeH="0" baseline="0" noProof="0" dirty="0">
                <a:ln>
                  <a:noFill/>
                </a:ln>
                <a:solidFill>
                  <a:srgbClr val="7842A4"/>
                </a:solidFill>
                <a:effectLst/>
                <a:uLnTx/>
                <a:uFillTx/>
                <a:latin typeface="Arial"/>
                <a:ea typeface="+mn-ea"/>
                <a:cs typeface="+mn-cs"/>
                <a:sym typeface="Wingdings" panose="05000000000000000000" pitchFamily="2" charset="2"/>
              </a:rPr>
              <a:t></a:t>
            </a:r>
            <a:endParaRPr kumimoji="0" lang="nl-BE" sz="8000" b="0" i="0" u="none" strike="noStrike" kern="1200" cap="none" spc="0" normalizeH="0" baseline="0" noProof="0" dirty="0">
              <a:ln>
                <a:noFill/>
              </a:ln>
              <a:solidFill>
                <a:srgbClr val="7842A4"/>
              </a:solidFill>
              <a:effectLst/>
              <a:uLnTx/>
              <a:uFillTx/>
              <a:latin typeface="Arial"/>
              <a:ea typeface="+mn-ea"/>
              <a:cs typeface="+mn-cs"/>
            </a:endParaRPr>
          </a:p>
        </p:txBody>
      </p:sp>
      <p:pic>
        <p:nvPicPr>
          <p:cNvPr id="8" name="Graphic 7">
            <a:extLst>
              <a:ext uri="{FF2B5EF4-FFF2-40B4-BE49-F238E27FC236}">
                <a16:creationId xmlns:a16="http://schemas.microsoft.com/office/drawing/2014/main" id="{53CEB81D-8474-4A87-BC25-0792B2D117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726652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E4EE3014-A2A2-4E7A-9E75-4C469666F061}"/>
              </a:ext>
            </a:extLst>
          </p:cNvPr>
          <p:cNvSpPr>
            <a:spLocks noGrp="1"/>
          </p:cNvSpPr>
          <p:nvPr>
            <p:ph type="body" sz="quarter" idx="36"/>
          </p:nvPr>
        </p:nvSpPr>
        <p:spPr/>
        <p:txBody>
          <a:bodyPr>
            <a:noAutofit/>
          </a:bodyPr>
          <a:lstStyle/>
          <a:p>
            <a:pPr marL="342900" indent="-342900">
              <a:buSzPct val="100000"/>
              <a:buFont typeface="Arial" panose="020B0604020202020204" pitchFamily="34" charset="0"/>
              <a:buChar char="•"/>
            </a:pPr>
            <a:r>
              <a:rPr lang="fr-BE" sz="1800" b="1" dirty="0">
                <a:solidFill>
                  <a:srgbClr val="7030A0"/>
                </a:solidFill>
                <a:latin typeface="+mn-lt"/>
              </a:rPr>
              <a:t>Qui se lance à titre complémentaire ?</a:t>
            </a:r>
          </a:p>
          <a:p>
            <a:pPr marL="885600" lvl="2" indent="-342000">
              <a:lnSpc>
                <a:spcPct val="100000"/>
              </a:lnSpc>
              <a:buSzPct val="100000"/>
              <a:buFont typeface="Wingdings" panose="05000000000000000000" pitchFamily="2" charset="2"/>
              <a:buChar char="ü"/>
            </a:pPr>
            <a:r>
              <a:rPr lang="fr-BE" sz="1600" dirty="0">
                <a:latin typeface="+mn-lt"/>
              </a:rPr>
              <a:t> Occupation à au moins 50 % en tant que salarié ou fonctionnaire</a:t>
            </a:r>
          </a:p>
          <a:p>
            <a:pPr marL="885600" lvl="2" indent="-342000">
              <a:lnSpc>
                <a:spcPct val="100000"/>
              </a:lnSpc>
              <a:buSzPct val="100000"/>
              <a:buFont typeface="Wingdings" panose="05000000000000000000" pitchFamily="2" charset="2"/>
              <a:buChar char="ü"/>
            </a:pPr>
            <a:r>
              <a:rPr lang="fr-BE" sz="1600" dirty="0">
                <a:latin typeface="+mn-lt"/>
              </a:rPr>
              <a:t> Occupation à 60 % pour les enseignants statutaires</a:t>
            </a:r>
          </a:p>
          <a:p>
            <a:pPr marL="885600" lvl="2" indent="-342000">
              <a:lnSpc>
                <a:spcPct val="100000"/>
              </a:lnSpc>
              <a:buSzPct val="100000"/>
              <a:buFont typeface="Wingdings" panose="05000000000000000000" pitchFamily="2" charset="2"/>
              <a:buChar char="ü"/>
            </a:pPr>
            <a:r>
              <a:rPr lang="fr-BE" sz="1600" dirty="0">
                <a:latin typeface="+mn-lt"/>
              </a:rPr>
              <a:t> Occupation à 50 % pour les enseignants contractuels</a:t>
            </a:r>
          </a:p>
          <a:p>
            <a:pPr marL="885600" lvl="2" indent="-342000">
              <a:lnSpc>
                <a:spcPct val="100000"/>
              </a:lnSpc>
              <a:buSzPct val="100000"/>
              <a:buFont typeface="Wingdings" panose="05000000000000000000" pitchFamily="2" charset="2"/>
              <a:buChar char="ü"/>
            </a:pPr>
            <a:r>
              <a:rPr lang="fr-BE" sz="1600" dirty="0">
                <a:latin typeface="+mn-lt"/>
              </a:rPr>
              <a:t> Bénéficiaire d’une allocation, moyennant autorisation (p. ex. tremplin – chômage - incapacité de travail)</a:t>
            </a:r>
          </a:p>
          <a:p>
            <a:pPr marL="285750" indent="-285750">
              <a:buSzPct val="100000"/>
              <a:buFont typeface="Arial" panose="020B0604020202020204" pitchFamily="34" charset="0"/>
              <a:buChar char="•"/>
            </a:pPr>
            <a:r>
              <a:rPr lang="fr-BE" sz="1800" b="1" dirty="0">
                <a:solidFill>
                  <a:srgbClr val="7030A0"/>
                </a:solidFill>
                <a:latin typeface="+mn-lt"/>
              </a:rPr>
              <a:t>Étudiant-indépendants</a:t>
            </a:r>
          </a:p>
          <a:p>
            <a:pPr marL="885825" lvl="2" indent="-342900">
              <a:buSzPct val="100000"/>
              <a:buFont typeface="Wingdings" panose="05000000000000000000" pitchFamily="2" charset="2"/>
              <a:buChar char="ü"/>
            </a:pPr>
            <a:r>
              <a:rPr lang="fr-BE" sz="1600" dirty="0">
                <a:latin typeface="+mn-lt"/>
              </a:rPr>
              <a:t>27 crédits ou 17 heures de cours</a:t>
            </a:r>
          </a:p>
          <a:p>
            <a:pPr marL="342900" indent="-342900">
              <a:buSzPct val="100000"/>
              <a:buFont typeface="Arial" panose="020B0604020202020204" pitchFamily="34" charset="0"/>
              <a:buChar char="•"/>
            </a:pPr>
            <a:r>
              <a:rPr lang="fr-BE" sz="1800" b="1" dirty="0">
                <a:solidFill>
                  <a:srgbClr val="7030A0"/>
                </a:solidFill>
                <a:latin typeface="+mn-lt"/>
              </a:rPr>
              <a:t>Indépendants pensionnés</a:t>
            </a:r>
          </a:p>
          <a:p>
            <a:pPr marL="885825" lvl="2" indent="-342900">
              <a:buSzPct val="100000"/>
              <a:buFont typeface="Wingdings" panose="05000000000000000000" pitchFamily="2" charset="2"/>
              <a:buChar char="ü"/>
            </a:pPr>
            <a:r>
              <a:rPr lang="fr-BE" sz="1600" dirty="0">
                <a:latin typeface="+mn-lt"/>
              </a:rPr>
              <a:t>Pension de retraite</a:t>
            </a:r>
          </a:p>
          <a:p>
            <a:pPr marL="342900" indent="-342900">
              <a:buSzPct val="100000"/>
              <a:buFont typeface="Arial" panose="020B0604020202020204" pitchFamily="34" charset="0"/>
              <a:buChar char="•"/>
            </a:pPr>
            <a:r>
              <a:rPr lang="fr-BE" sz="1800" b="1" dirty="0">
                <a:solidFill>
                  <a:srgbClr val="7030A0"/>
                </a:solidFill>
                <a:latin typeface="+mn-lt"/>
              </a:rPr>
              <a:t>Qui se lance à titre principal ?</a:t>
            </a:r>
          </a:p>
          <a:p>
            <a:pPr marL="885825" lvl="2" indent="-342900">
              <a:buSzPct val="100000"/>
              <a:buFont typeface="Wingdings" panose="05000000000000000000" pitchFamily="2" charset="2"/>
              <a:buChar char="ü"/>
            </a:pPr>
            <a:r>
              <a:rPr lang="fr-BE" sz="1600" dirty="0">
                <a:latin typeface="+mn-lt"/>
              </a:rPr>
              <a:t>Tous les autres travailleurs indépendants</a:t>
            </a:r>
          </a:p>
          <a:p>
            <a:pPr marL="342900" indent="-342900">
              <a:buSzPct val="100000"/>
              <a:buFont typeface="Arial" panose="020B0604020202020204" pitchFamily="34" charset="0"/>
              <a:buChar char="•"/>
            </a:pPr>
            <a:r>
              <a:rPr lang="fr-BE" sz="1800" b="1" dirty="0">
                <a:solidFill>
                  <a:srgbClr val="7030A0"/>
                </a:solidFill>
                <a:latin typeface="+mn-lt"/>
              </a:rPr>
              <a:t>Art. 37 personnes mariées - veuves </a:t>
            </a:r>
          </a:p>
          <a:p>
            <a:pPr>
              <a:buSzPct val="100000"/>
            </a:pPr>
            <a:r>
              <a:rPr lang="fr-BE" sz="1600" dirty="0">
                <a:latin typeface="+mn-lt"/>
              </a:rPr>
              <a:t>      Activité générant un revenu limité et partenaire ayant un statut social à part entière</a:t>
            </a:r>
          </a:p>
        </p:txBody>
      </p:sp>
      <p:sp>
        <p:nvSpPr>
          <p:cNvPr id="5" name="Tijdelijke aanduiding voor tekst 4">
            <a:extLst>
              <a:ext uri="{FF2B5EF4-FFF2-40B4-BE49-F238E27FC236}">
                <a16:creationId xmlns:a16="http://schemas.microsoft.com/office/drawing/2014/main" id="{79D71339-B03A-4521-9E1E-31E7CDD6EEA0}"/>
              </a:ext>
            </a:extLst>
          </p:cNvPr>
          <p:cNvSpPr>
            <a:spLocks noGrp="1"/>
          </p:cNvSpPr>
          <p:nvPr>
            <p:ph type="body" sz="quarter" idx="37"/>
          </p:nvPr>
        </p:nvSpPr>
        <p:spPr/>
        <p:txBody>
          <a:bodyPr>
            <a:normAutofit lnSpcReduction="10000"/>
          </a:bodyPr>
          <a:lstStyle/>
          <a:p>
            <a:endParaRPr lang="nl-BE"/>
          </a:p>
        </p:txBody>
      </p:sp>
      <p:sp>
        <p:nvSpPr>
          <p:cNvPr id="2" name="Titel 1">
            <a:extLst>
              <a:ext uri="{FF2B5EF4-FFF2-40B4-BE49-F238E27FC236}">
                <a16:creationId xmlns:a16="http://schemas.microsoft.com/office/drawing/2014/main" id="{33B291EF-A5F5-4905-9ADA-B60B2845040D}"/>
              </a:ext>
            </a:extLst>
          </p:cNvPr>
          <p:cNvSpPr>
            <a:spLocks noGrp="1"/>
          </p:cNvSpPr>
          <p:nvPr>
            <p:ph type="title"/>
          </p:nvPr>
        </p:nvSpPr>
        <p:spPr>
          <a:xfrm>
            <a:off x="695324" y="-8062"/>
            <a:ext cx="10143251" cy="1276821"/>
          </a:xfrm>
        </p:spPr>
        <p:txBody>
          <a:bodyPr/>
          <a:lstStyle/>
          <a:p>
            <a:r>
              <a:rPr lang="fr-BE" dirty="0"/>
              <a:t>Se lancer à titre principal ou à titre complémentaire ?</a:t>
            </a:r>
          </a:p>
        </p:txBody>
      </p:sp>
      <p:pic>
        <p:nvPicPr>
          <p:cNvPr id="7" name="Graphic 6">
            <a:extLst>
              <a:ext uri="{FF2B5EF4-FFF2-40B4-BE49-F238E27FC236}">
                <a16:creationId xmlns:a16="http://schemas.microsoft.com/office/drawing/2014/main" id="{1C3C4AF6-BBB9-46C2-A207-D3C57749F9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1113478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raphic 2">
            <a:extLst>
              <a:ext uri="{FF2B5EF4-FFF2-40B4-BE49-F238E27FC236}">
                <a16:creationId xmlns:a16="http://schemas.microsoft.com/office/drawing/2014/main" id="{450121AB-4AB2-4DE3-8B7C-72D5309958DF}"/>
              </a:ext>
            </a:extLst>
          </p:cNvPr>
          <p:cNvSpPr>
            <a:spLocks noChangeAspect="1"/>
          </p:cNvSpPr>
          <p:nvPr/>
        </p:nvSpPr>
        <p:spPr>
          <a:xfrm>
            <a:off x="-929870" y="1047092"/>
            <a:ext cx="5394632" cy="5508000"/>
          </a:xfrm>
          <a:custGeom>
            <a:avLst/>
            <a:gdLst>
              <a:gd name="connsiteX0" fmla="*/ 2950183 w 3731325"/>
              <a:gd name="connsiteY0" fmla="*/ 3234511 h 3809739"/>
              <a:gd name="connsiteX1" fmla="*/ 1581441 w 3731325"/>
              <a:gd name="connsiteY1" fmla="*/ 3806011 h 3809739"/>
              <a:gd name="connsiteX2" fmla="*/ 179360 w 3731325"/>
              <a:gd name="connsiteY2" fmla="*/ 2860178 h 3809739"/>
              <a:gd name="connsiteX3" fmla="*/ 348906 w 3731325"/>
              <a:gd name="connsiteY3" fmla="*/ 1358086 h 3809739"/>
              <a:gd name="connsiteX4" fmla="*/ 1086141 w 3731325"/>
              <a:gd name="connsiteY4" fmla="*/ 836116 h 3809739"/>
              <a:gd name="connsiteX5" fmla="*/ 1507145 w 3731325"/>
              <a:gd name="connsiteY5" fmla="*/ 215086 h 3809739"/>
              <a:gd name="connsiteX6" fmla="*/ 2600616 w 3731325"/>
              <a:gd name="connsiteY6" fmla="*/ 83641 h 3809739"/>
              <a:gd name="connsiteX7" fmla="*/ 3709326 w 3731325"/>
              <a:gd name="connsiteY7" fmla="*/ 1530488 h 3809739"/>
              <a:gd name="connsiteX8" fmla="*/ 2950183 w 3731325"/>
              <a:gd name="connsiteY8" fmla="*/ 3234511 h 380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1325" h="3809739">
                <a:moveTo>
                  <a:pt x="2950183" y="3234511"/>
                </a:moveTo>
                <a:cubicBezTo>
                  <a:pt x="2561563" y="3683138"/>
                  <a:pt x="2168180" y="3836491"/>
                  <a:pt x="1581441" y="3806011"/>
                </a:cubicBezTo>
                <a:cubicBezTo>
                  <a:pt x="993748" y="3775531"/>
                  <a:pt x="419390" y="3409771"/>
                  <a:pt x="179360" y="2860178"/>
                </a:cubicBezTo>
                <a:cubicBezTo>
                  <a:pt x="-60670" y="2310586"/>
                  <a:pt x="-110200" y="1729561"/>
                  <a:pt x="348906" y="1358086"/>
                </a:cubicBezTo>
                <a:cubicBezTo>
                  <a:pt x="584173" y="1167586"/>
                  <a:pt x="887068" y="1065668"/>
                  <a:pt x="1086141" y="836116"/>
                </a:cubicBezTo>
                <a:cubicBezTo>
                  <a:pt x="1249970" y="646568"/>
                  <a:pt x="1327123" y="387488"/>
                  <a:pt x="1507145" y="215086"/>
                </a:cubicBezTo>
                <a:cubicBezTo>
                  <a:pt x="1787181" y="-53519"/>
                  <a:pt x="2232951" y="-37327"/>
                  <a:pt x="2600616" y="83641"/>
                </a:cubicBezTo>
                <a:cubicBezTo>
                  <a:pt x="3184498" y="276046"/>
                  <a:pt x="3862678" y="829448"/>
                  <a:pt x="3709326" y="1530488"/>
                </a:cubicBezTo>
                <a:cubicBezTo>
                  <a:pt x="3584548" y="2097226"/>
                  <a:pt x="3329278" y="2796361"/>
                  <a:pt x="2950183" y="3234511"/>
                </a:cubicBezTo>
                <a:close/>
              </a:path>
            </a:pathLst>
          </a:custGeom>
          <a:blipFill dpi="0" rotWithShape="1">
            <a:blip r:embed="rId2"/>
            <a:srcRect/>
            <a:stretch>
              <a:fillRect l="-14000" t="-3000" r="-16000" b="-18000"/>
            </a:stretch>
          </a:blipFill>
          <a:ln w="825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prstClr val="black"/>
              </a:solidFill>
              <a:effectLst/>
              <a:uLnTx/>
              <a:uFillTx/>
              <a:latin typeface="Arial"/>
              <a:ea typeface="+mn-ea"/>
              <a:cs typeface="+mn-cs"/>
            </a:endParaRPr>
          </a:p>
        </p:txBody>
      </p:sp>
      <p:sp>
        <p:nvSpPr>
          <p:cNvPr id="2" name="Tijdelijke aanduiding voor inhoud 1">
            <a:extLst>
              <a:ext uri="{FF2B5EF4-FFF2-40B4-BE49-F238E27FC236}">
                <a16:creationId xmlns:a16="http://schemas.microsoft.com/office/drawing/2014/main" id="{24499850-DC4F-471F-8B16-A32988552626}"/>
              </a:ext>
            </a:extLst>
          </p:cNvPr>
          <p:cNvSpPr>
            <a:spLocks noGrp="1"/>
          </p:cNvSpPr>
          <p:nvPr>
            <p:ph type="body" sz="quarter" idx="36"/>
          </p:nvPr>
        </p:nvSpPr>
        <p:spPr>
          <a:xfrm>
            <a:off x="5418801" y="2897560"/>
            <a:ext cx="10801349" cy="3960440"/>
          </a:xfrm>
        </p:spPr>
        <p:txBody>
          <a:bodyPr>
            <a:normAutofit/>
          </a:bodyPr>
          <a:lstStyle/>
          <a:p>
            <a:pPr marL="0" indent="0">
              <a:buNone/>
            </a:pPr>
            <a:r>
              <a:rPr lang="fr-FR" sz="3000" dirty="0"/>
              <a:t>Quelles formalités </a:t>
            </a:r>
            <a:br>
              <a:rPr lang="fr-FR" sz="3000" dirty="0"/>
            </a:br>
            <a:r>
              <a:rPr lang="fr-FR" sz="3000" dirty="0"/>
              <a:t>dois-je accomplir </a:t>
            </a:r>
            <a:br>
              <a:rPr lang="fr-FR" sz="3000" dirty="0"/>
            </a:br>
            <a:r>
              <a:rPr lang="fr-FR" sz="3000" dirty="0"/>
              <a:t>en tant que starter ?</a:t>
            </a:r>
          </a:p>
        </p:txBody>
      </p:sp>
      <p:sp>
        <p:nvSpPr>
          <p:cNvPr id="17" name="Titel 16">
            <a:extLst>
              <a:ext uri="{FF2B5EF4-FFF2-40B4-BE49-F238E27FC236}">
                <a16:creationId xmlns:a16="http://schemas.microsoft.com/office/drawing/2014/main" id="{5FEEE74F-243D-4D6D-B576-D991C402836B}"/>
              </a:ext>
            </a:extLst>
          </p:cNvPr>
          <p:cNvSpPr>
            <a:spLocks noGrp="1"/>
          </p:cNvSpPr>
          <p:nvPr>
            <p:ph type="title"/>
          </p:nvPr>
        </p:nvSpPr>
        <p:spPr/>
        <p:txBody>
          <a:bodyPr/>
          <a:lstStyle/>
          <a:p>
            <a:endParaRPr lang="nl-BE" dirty="0"/>
          </a:p>
        </p:txBody>
      </p:sp>
      <p:sp>
        <p:nvSpPr>
          <p:cNvPr id="15" name="Ovaal 14">
            <a:extLst>
              <a:ext uri="{FF2B5EF4-FFF2-40B4-BE49-F238E27FC236}">
                <a16:creationId xmlns:a16="http://schemas.microsoft.com/office/drawing/2014/main" id="{B9DA7562-22F4-42AB-AC4E-CAB22377B9A5}"/>
              </a:ext>
            </a:extLst>
          </p:cNvPr>
          <p:cNvSpPr/>
          <p:nvPr/>
        </p:nvSpPr>
        <p:spPr>
          <a:xfrm>
            <a:off x="2890333" y="1184031"/>
            <a:ext cx="904854" cy="90264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2" name="Rechthoek 11">
            <a:extLst>
              <a:ext uri="{FF2B5EF4-FFF2-40B4-BE49-F238E27FC236}">
                <a16:creationId xmlns:a16="http://schemas.microsoft.com/office/drawing/2014/main" id="{EDF44163-AC83-4A09-8150-429F4C7EE89E}"/>
              </a:ext>
            </a:extLst>
          </p:cNvPr>
          <p:cNvSpPr/>
          <p:nvPr/>
        </p:nvSpPr>
        <p:spPr>
          <a:xfrm>
            <a:off x="2804492" y="961603"/>
            <a:ext cx="1099981"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8000" b="0" i="0" u="none" strike="noStrike" kern="1200" cap="none" spc="0" normalizeH="0" baseline="0" noProof="0" dirty="0">
                <a:ln>
                  <a:noFill/>
                </a:ln>
                <a:solidFill>
                  <a:srgbClr val="7842A4"/>
                </a:solidFill>
                <a:effectLst/>
                <a:uLnTx/>
                <a:uFillTx/>
                <a:latin typeface="Arial"/>
                <a:ea typeface="+mn-ea"/>
                <a:cs typeface="+mn-cs"/>
                <a:sym typeface="Wingdings" panose="05000000000000000000" pitchFamily="2" charset="2"/>
              </a:rPr>
              <a:t></a:t>
            </a:r>
            <a:endParaRPr kumimoji="0" lang="nl-BE" sz="8000" b="0" i="0" u="none" strike="noStrike" kern="1200" cap="none" spc="0" normalizeH="0" baseline="0" noProof="0" dirty="0">
              <a:ln>
                <a:noFill/>
              </a:ln>
              <a:solidFill>
                <a:srgbClr val="7842A4"/>
              </a:solidFill>
              <a:effectLst/>
              <a:uLnTx/>
              <a:uFillTx/>
              <a:latin typeface="Arial"/>
              <a:ea typeface="+mn-ea"/>
              <a:cs typeface="+mn-cs"/>
            </a:endParaRPr>
          </a:p>
        </p:txBody>
      </p:sp>
      <p:pic>
        <p:nvPicPr>
          <p:cNvPr id="9" name="Graphic 8">
            <a:extLst>
              <a:ext uri="{FF2B5EF4-FFF2-40B4-BE49-F238E27FC236}">
                <a16:creationId xmlns:a16="http://schemas.microsoft.com/office/drawing/2014/main" id="{65C8EEDF-4B48-4345-8522-5FCC58920C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603683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080F05C-E651-470A-884B-385FCE959D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55753">
            <a:off x="836597" y="3622826"/>
            <a:ext cx="8676000" cy="1002279"/>
          </a:xfrm>
          <a:prstGeom prst="rect">
            <a:avLst/>
          </a:prstGeom>
        </p:spPr>
      </p:pic>
      <p:grpSp>
        <p:nvGrpSpPr>
          <p:cNvPr id="3" name="Groep 2">
            <a:extLst>
              <a:ext uri="{FF2B5EF4-FFF2-40B4-BE49-F238E27FC236}">
                <a16:creationId xmlns:a16="http://schemas.microsoft.com/office/drawing/2014/main" id="{04027799-C77B-406E-BA5B-B3F3A93D9E9F}"/>
              </a:ext>
            </a:extLst>
          </p:cNvPr>
          <p:cNvGrpSpPr/>
          <p:nvPr/>
        </p:nvGrpSpPr>
        <p:grpSpPr>
          <a:xfrm>
            <a:off x="456527" y="3161512"/>
            <a:ext cx="2089266" cy="948704"/>
            <a:chOff x="456527" y="3161512"/>
            <a:chExt cx="2089266" cy="948704"/>
          </a:xfrm>
        </p:grpSpPr>
        <p:sp>
          <p:nvSpPr>
            <p:cNvPr id="52" name="Freeform: Shape 60">
              <a:extLst>
                <a:ext uri="{FF2B5EF4-FFF2-40B4-BE49-F238E27FC236}">
                  <a16:creationId xmlns:a16="http://schemas.microsoft.com/office/drawing/2014/main" id="{0B023706-BF95-47DA-B874-FF409A15DFB5}"/>
                </a:ext>
              </a:extLst>
            </p:cNvPr>
            <p:cNvSpPr/>
            <p:nvPr/>
          </p:nvSpPr>
          <p:spPr>
            <a:xfrm rot="120000" flipV="1">
              <a:off x="674786" y="3880019"/>
              <a:ext cx="1714114" cy="45719"/>
            </a:xfrm>
            <a:custGeom>
              <a:avLst/>
              <a:gdLst>
                <a:gd name="connsiteX0" fmla="*/ 0 w 1862020"/>
                <a:gd name="connsiteY0" fmla="*/ 0 h 2798944"/>
                <a:gd name="connsiteX1" fmla="*/ 166573 w 1862020"/>
                <a:gd name="connsiteY1" fmla="*/ 15059 h 2798944"/>
                <a:gd name="connsiteX2" fmla="*/ 1652283 w 1862020"/>
                <a:gd name="connsiteY2" fmla="*/ 43340 h 2798944"/>
                <a:gd name="connsiteX3" fmla="*/ 1862020 w 1862020"/>
                <a:gd name="connsiteY3" fmla="*/ 31643 h 2798944"/>
                <a:gd name="connsiteX4" fmla="*/ 1862020 w 1862020"/>
                <a:gd name="connsiteY4" fmla="*/ 2798944 h 2798944"/>
                <a:gd name="connsiteX5" fmla="*/ 0 w 1862020"/>
                <a:gd name="connsiteY5" fmla="*/ 2798944 h 2798944"/>
                <a:gd name="connsiteX0" fmla="*/ 1862020 w 1953460"/>
                <a:gd name="connsiteY0" fmla="*/ 2798944 h 2890384"/>
                <a:gd name="connsiteX1" fmla="*/ 0 w 1953460"/>
                <a:gd name="connsiteY1" fmla="*/ 2798944 h 2890384"/>
                <a:gd name="connsiteX2" fmla="*/ 0 w 1953460"/>
                <a:gd name="connsiteY2" fmla="*/ 0 h 2890384"/>
                <a:gd name="connsiteX3" fmla="*/ 166573 w 1953460"/>
                <a:gd name="connsiteY3" fmla="*/ 15059 h 2890384"/>
                <a:gd name="connsiteX4" fmla="*/ 1652283 w 1953460"/>
                <a:gd name="connsiteY4" fmla="*/ 43340 h 2890384"/>
                <a:gd name="connsiteX5" fmla="*/ 1862020 w 1953460"/>
                <a:gd name="connsiteY5" fmla="*/ 31643 h 2890384"/>
                <a:gd name="connsiteX6" fmla="*/ 1953460 w 1953460"/>
                <a:gd name="connsiteY6" fmla="*/ 2890384 h 2890384"/>
                <a:gd name="connsiteX0" fmla="*/ 1862020 w 1862020"/>
                <a:gd name="connsiteY0" fmla="*/ 2798944 h 2798944"/>
                <a:gd name="connsiteX1" fmla="*/ 0 w 1862020"/>
                <a:gd name="connsiteY1" fmla="*/ 2798944 h 2798944"/>
                <a:gd name="connsiteX2" fmla="*/ 0 w 1862020"/>
                <a:gd name="connsiteY2" fmla="*/ 0 h 2798944"/>
                <a:gd name="connsiteX3" fmla="*/ 166573 w 1862020"/>
                <a:gd name="connsiteY3" fmla="*/ 15059 h 2798944"/>
                <a:gd name="connsiteX4" fmla="*/ 1652283 w 1862020"/>
                <a:gd name="connsiteY4" fmla="*/ 43340 h 2798944"/>
                <a:gd name="connsiteX5" fmla="*/ 1862020 w 1862020"/>
                <a:gd name="connsiteY5" fmla="*/ 31643 h 2798944"/>
                <a:gd name="connsiteX0" fmla="*/ 0 w 1862020"/>
                <a:gd name="connsiteY0" fmla="*/ 2798944 h 2798944"/>
                <a:gd name="connsiteX1" fmla="*/ 0 w 1862020"/>
                <a:gd name="connsiteY1" fmla="*/ 0 h 2798944"/>
                <a:gd name="connsiteX2" fmla="*/ 166573 w 1862020"/>
                <a:gd name="connsiteY2" fmla="*/ 15059 h 2798944"/>
                <a:gd name="connsiteX3" fmla="*/ 1652283 w 1862020"/>
                <a:gd name="connsiteY3" fmla="*/ 43340 h 2798944"/>
                <a:gd name="connsiteX4" fmla="*/ 1862020 w 1862020"/>
                <a:gd name="connsiteY4" fmla="*/ 31643 h 2798944"/>
                <a:gd name="connsiteX0" fmla="*/ 0 w 1862020"/>
                <a:gd name="connsiteY0" fmla="*/ 0 h 52143"/>
                <a:gd name="connsiteX1" fmla="*/ 166573 w 1862020"/>
                <a:gd name="connsiteY1" fmla="*/ 15059 h 52143"/>
                <a:gd name="connsiteX2" fmla="*/ 1652283 w 1862020"/>
                <a:gd name="connsiteY2" fmla="*/ 43340 h 52143"/>
                <a:gd name="connsiteX3" fmla="*/ 1862020 w 1862020"/>
                <a:gd name="connsiteY3" fmla="*/ 31643 h 52143"/>
              </a:gdLst>
              <a:ahLst/>
              <a:cxnLst>
                <a:cxn ang="0">
                  <a:pos x="connsiteX0" y="connsiteY0"/>
                </a:cxn>
                <a:cxn ang="0">
                  <a:pos x="connsiteX1" y="connsiteY1"/>
                </a:cxn>
                <a:cxn ang="0">
                  <a:pos x="connsiteX2" y="connsiteY2"/>
                </a:cxn>
                <a:cxn ang="0">
                  <a:pos x="connsiteX3" y="connsiteY3"/>
                </a:cxn>
              </a:cxnLst>
              <a:rect l="l" t="t" r="r" b="b"/>
              <a:pathLst>
                <a:path w="1862020" h="52143">
                  <a:moveTo>
                    <a:pt x="0" y="0"/>
                  </a:moveTo>
                  <a:lnTo>
                    <a:pt x="166573" y="15059"/>
                  </a:lnTo>
                  <a:cubicBezTo>
                    <a:pt x="663453" y="51391"/>
                    <a:pt x="1157676" y="61466"/>
                    <a:pt x="1652283" y="43340"/>
                  </a:cubicBezTo>
                  <a:lnTo>
                    <a:pt x="1862020" y="31643"/>
                  </a:lnTo>
                </a:path>
              </a:pathLst>
            </a:custGeom>
            <a:solidFill>
              <a:srgbClr val="FFF59B"/>
            </a:solidFill>
            <a:ln w="76200" cap="rnd">
              <a:solidFill>
                <a:srgbClr val="FFF5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2000" dirty="0"/>
            </a:p>
          </p:txBody>
        </p:sp>
        <p:sp>
          <p:nvSpPr>
            <p:cNvPr id="53" name="Freeform: Shape 15">
              <a:extLst>
                <a:ext uri="{FF2B5EF4-FFF2-40B4-BE49-F238E27FC236}">
                  <a16:creationId xmlns:a16="http://schemas.microsoft.com/office/drawing/2014/main" id="{6F5BB919-26A6-4A9E-ACCB-0A9E39985908}"/>
                </a:ext>
              </a:extLst>
            </p:cNvPr>
            <p:cNvSpPr/>
            <p:nvPr/>
          </p:nvSpPr>
          <p:spPr>
            <a:xfrm rot="1688345">
              <a:off x="664527" y="3161512"/>
              <a:ext cx="271129" cy="495822"/>
            </a:xfrm>
            <a:custGeom>
              <a:avLst/>
              <a:gdLst>
                <a:gd name="connsiteX0" fmla="*/ 405047 w 405047"/>
                <a:gd name="connsiteY0" fmla="*/ 0 h 1358900"/>
                <a:gd name="connsiteX1" fmla="*/ 49447 w 405047"/>
                <a:gd name="connsiteY1" fmla="*/ 546100 h 1358900"/>
                <a:gd name="connsiteX2" fmla="*/ 36747 w 405047"/>
                <a:gd name="connsiteY2" fmla="*/ 1092200 h 1358900"/>
                <a:gd name="connsiteX3" fmla="*/ 366947 w 405047"/>
                <a:gd name="connsiteY3" fmla="*/ 1358900 h 1358900"/>
                <a:gd name="connsiteX0" fmla="*/ 405047 w 405047"/>
                <a:gd name="connsiteY0" fmla="*/ 0 h 1358900"/>
                <a:gd name="connsiteX1" fmla="*/ 49447 w 405047"/>
                <a:gd name="connsiteY1" fmla="*/ 546100 h 1358900"/>
                <a:gd name="connsiteX2" fmla="*/ 36747 w 405047"/>
                <a:gd name="connsiteY2" fmla="*/ 1092200 h 1358900"/>
                <a:gd name="connsiteX3" fmla="*/ 366947 w 405047"/>
                <a:gd name="connsiteY3" fmla="*/ 1358900 h 1358900"/>
                <a:gd name="connsiteX0" fmla="*/ 368300 w 368300"/>
                <a:gd name="connsiteY0" fmla="*/ 0 h 1358900"/>
                <a:gd name="connsiteX1" fmla="*/ 0 w 368300"/>
                <a:gd name="connsiteY1" fmla="*/ 1092200 h 1358900"/>
                <a:gd name="connsiteX2" fmla="*/ 330200 w 368300"/>
                <a:gd name="connsiteY2" fmla="*/ 1358900 h 1358900"/>
                <a:gd name="connsiteX0" fmla="*/ 419920 w 419920"/>
                <a:gd name="connsiteY0" fmla="*/ 0 h 1358900"/>
                <a:gd name="connsiteX1" fmla="*/ 0 w 419920"/>
                <a:gd name="connsiteY1" fmla="*/ 834103 h 1358900"/>
                <a:gd name="connsiteX2" fmla="*/ 381820 w 419920"/>
                <a:gd name="connsiteY2" fmla="*/ 1358900 h 1358900"/>
                <a:gd name="connsiteX0" fmla="*/ 430464 w 430464"/>
                <a:gd name="connsiteY0" fmla="*/ 0 h 1358900"/>
                <a:gd name="connsiteX1" fmla="*/ 10544 w 430464"/>
                <a:gd name="connsiteY1" fmla="*/ 834103 h 1358900"/>
                <a:gd name="connsiteX2" fmla="*/ 392364 w 430464"/>
                <a:gd name="connsiteY2" fmla="*/ 1358900 h 1358900"/>
                <a:gd name="connsiteX0" fmla="*/ 420694 w 420694"/>
                <a:gd name="connsiteY0" fmla="*/ 0 h 1358900"/>
                <a:gd name="connsiteX1" fmla="*/ 774 w 420694"/>
                <a:gd name="connsiteY1" fmla="*/ 834103 h 1358900"/>
                <a:gd name="connsiteX2" fmla="*/ 382594 w 420694"/>
                <a:gd name="connsiteY2" fmla="*/ 1358900 h 1358900"/>
                <a:gd name="connsiteX0" fmla="*/ 420856 w 420856"/>
                <a:gd name="connsiteY0" fmla="*/ 0 h 1358900"/>
                <a:gd name="connsiteX1" fmla="*/ 936 w 420856"/>
                <a:gd name="connsiteY1" fmla="*/ 834103 h 1358900"/>
                <a:gd name="connsiteX2" fmla="*/ 382756 w 420856"/>
                <a:gd name="connsiteY2" fmla="*/ 1358900 h 1358900"/>
                <a:gd name="connsiteX0" fmla="*/ 428208 w 428208"/>
                <a:gd name="connsiteY0" fmla="*/ 0 h 1358900"/>
                <a:gd name="connsiteX1" fmla="*/ 914 w 428208"/>
                <a:gd name="connsiteY1" fmla="*/ 782483 h 1358900"/>
                <a:gd name="connsiteX2" fmla="*/ 390108 w 428208"/>
                <a:gd name="connsiteY2" fmla="*/ 1358900 h 1358900"/>
                <a:gd name="connsiteX0" fmla="*/ 391457 w 391457"/>
                <a:gd name="connsiteY0" fmla="*/ 0 h 1358900"/>
                <a:gd name="connsiteX1" fmla="*/ 1034 w 391457"/>
                <a:gd name="connsiteY1" fmla="*/ 856225 h 1358900"/>
                <a:gd name="connsiteX2" fmla="*/ 353357 w 391457"/>
                <a:gd name="connsiteY2" fmla="*/ 1358900 h 1358900"/>
                <a:gd name="connsiteX0" fmla="*/ 392824 w 392824"/>
                <a:gd name="connsiteY0" fmla="*/ 0 h 1358900"/>
                <a:gd name="connsiteX1" fmla="*/ 2401 w 392824"/>
                <a:gd name="connsiteY1" fmla="*/ 856225 h 1358900"/>
                <a:gd name="connsiteX2" fmla="*/ 354724 w 392824"/>
                <a:gd name="connsiteY2" fmla="*/ 1358900 h 1358900"/>
                <a:gd name="connsiteX0" fmla="*/ 393948 w 393948"/>
                <a:gd name="connsiteY0" fmla="*/ 0 h 1358900"/>
                <a:gd name="connsiteX1" fmla="*/ 3525 w 393948"/>
                <a:gd name="connsiteY1" fmla="*/ 856225 h 1358900"/>
                <a:gd name="connsiteX2" fmla="*/ 355848 w 393948"/>
                <a:gd name="connsiteY2" fmla="*/ 1358900 h 1358900"/>
                <a:gd name="connsiteX0" fmla="*/ 390509 w 390509"/>
                <a:gd name="connsiteY0" fmla="*/ 0 h 1322029"/>
                <a:gd name="connsiteX1" fmla="*/ 86 w 390509"/>
                <a:gd name="connsiteY1" fmla="*/ 856225 h 1322029"/>
                <a:gd name="connsiteX2" fmla="*/ 359783 w 390509"/>
                <a:gd name="connsiteY2" fmla="*/ 1322029 h 1322029"/>
                <a:gd name="connsiteX0" fmla="*/ 390506 w 390506"/>
                <a:gd name="connsiteY0" fmla="*/ 0 h 1322029"/>
                <a:gd name="connsiteX1" fmla="*/ 83 w 390506"/>
                <a:gd name="connsiteY1" fmla="*/ 856225 h 1322029"/>
                <a:gd name="connsiteX2" fmla="*/ 359780 w 390506"/>
                <a:gd name="connsiteY2" fmla="*/ 1322029 h 1322029"/>
                <a:gd name="connsiteX0" fmla="*/ 391959 w 391959"/>
                <a:gd name="connsiteY0" fmla="*/ 0 h 1322029"/>
                <a:gd name="connsiteX1" fmla="*/ 1536 w 391959"/>
                <a:gd name="connsiteY1" fmla="*/ 856225 h 1322029"/>
                <a:gd name="connsiteX2" fmla="*/ 361233 w 391959"/>
                <a:gd name="connsiteY2" fmla="*/ 1322029 h 1322029"/>
                <a:gd name="connsiteX0" fmla="*/ 394133 w 394133"/>
                <a:gd name="connsiteY0" fmla="*/ 0 h 1322029"/>
                <a:gd name="connsiteX1" fmla="*/ 3710 w 394133"/>
                <a:gd name="connsiteY1" fmla="*/ 856225 h 1322029"/>
                <a:gd name="connsiteX2" fmla="*/ 363407 w 394133"/>
                <a:gd name="connsiteY2" fmla="*/ 1322029 h 1322029"/>
                <a:gd name="connsiteX0" fmla="*/ 409686 w 409686"/>
                <a:gd name="connsiteY0" fmla="*/ 0 h 1283929"/>
                <a:gd name="connsiteX1" fmla="*/ 213 w 409686"/>
                <a:gd name="connsiteY1" fmla="*/ 818125 h 1283929"/>
                <a:gd name="connsiteX2" fmla="*/ 359910 w 409686"/>
                <a:gd name="connsiteY2" fmla="*/ 1283929 h 1283929"/>
                <a:gd name="connsiteX0" fmla="*/ 409686 w 409686"/>
                <a:gd name="connsiteY0" fmla="*/ 0 h 1283929"/>
                <a:gd name="connsiteX1" fmla="*/ 213 w 409686"/>
                <a:gd name="connsiteY1" fmla="*/ 818125 h 1283929"/>
                <a:gd name="connsiteX2" fmla="*/ 359910 w 409686"/>
                <a:gd name="connsiteY2" fmla="*/ 1283929 h 1283929"/>
                <a:gd name="connsiteX0" fmla="*/ 447756 w 447756"/>
                <a:gd name="connsiteY0" fmla="*/ 0 h 1283929"/>
                <a:gd name="connsiteX1" fmla="*/ 183 w 447756"/>
                <a:gd name="connsiteY1" fmla="*/ 818125 h 1283929"/>
                <a:gd name="connsiteX2" fmla="*/ 397980 w 447756"/>
                <a:gd name="connsiteY2" fmla="*/ 1283929 h 1283929"/>
                <a:gd name="connsiteX0" fmla="*/ 448901 w 448901"/>
                <a:gd name="connsiteY0" fmla="*/ 0 h 1283929"/>
                <a:gd name="connsiteX1" fmla="*/ 1328 w 448901"/>
                <a:gd name="connsiteY1" fmla="*/ 818125 h 1283929"/>
                <a:gd name="connsiteX2" fmla="*/ 399125 w 448901"/>
                <a:gd name="connsiteY2" fmla="*/ 1283929 h 1283929"/>
                <a:gd name="connsiteX0" fmla="*/ 453084 w 453084"/>
                <a:gd name="connsiteY0" fmla="*/ 0 h 1283929"/>
                <a:gd name="connsiteX1" fmla="*/ 5511 w 453084"/>
                <a:gd name="connsiteY1" fmla="*/ 818125 h 1283929"/>
                <a:gd name="connsiteX2" fmla="*/ 403308 w 453084"/>
                <a:gd name="connsiteY2" fmla="*/ 1283929 h 1283929"/>
                <a:gd name="connsiteX0" fmla="*/ 453084 w 453084"/>
                <a:gd name="connsiteY0" fmla="*/ 0 h 1283929"/>
                <a:gd name="connsiteX1" fmla="*/ 5511 w 453084"/>
                <a:gd name="connsiteY1" fmla="*/ 818125 h 1283929"/>
                <a:gd name="connsiteX2" fmla="*/ 403308 w 453084"/>
                <a:gd name="connsiteY2" fmla="*/ 1283929 h 1283929"/>
                <a:gd name="connsiteX0" fmla="*/ 453084 w 453084"/>
                <a:gd name="connsiteY0" fmla="*/ 0 h 1283929"/>
                <a:gd name="connsiteX1" fmla="*/ 5511 w 453084"/>
                <a:gd name="connsiteY1" fmla="*/ 818125 h 1283929"/>
                <a:gd name="connsiteX2" fmla="*/ 403308 w 453084"/>
                <a:gd name="connsiteY2" fmla="*/ 1283929 h 1283929"/>
              </a:gdLst>
              <a:ahLst/>
              <a:cxnLst>
                <a:cxn ang="0">
                  <a:pos x="connsiteX0" y="connsiteY0"/>
                </a:cxn>
                <a:cxn ang="0">
                  <a:pos x="connsiteX1" y="connsiteY1"/>
                </a:cxn>
                <a:cxn ang="0">
                  <a:pos x="connsiteX2" y="connsiteY2"/>
                </a:cxn>
              </a:cxnLst>
              <a:rect l="l" t="t" r="r" b="b"/>
              <a:pathLst>
                <a:path w="453084" h="1283929">
                  <a:moveTo>
                    <a:pt x="453084" y="0"/>
                  </a:moveTo>
                  <a:cubicBezTo>
                    <a:pt x="290937" y="71454"/>
                    <a:pt x="-47158" y="491036"/>
                    <a:pt x="5511" y="818125"/>
                  </a:cubicBezTo>
                  <a:cubicBezTo>
                    <a:pt x="61082" y="1163237"/>
                    <a:pt x="319665" y="1249960"/>
                    <a:pt x="403308" y="1283929"/>
                  </a:cubicBezTo>
                </a:path>
              </a:pathLst>
            </a:custGeom>
            <a:noFill/>
            <a:ln w="38100" cap="rnd">
              <a:solidFill>
                <a:schemeClr val="accent1"/>
              </a:solidFill>
              <a:prstDash val="sysDot"/>
              <a:tailEnd type="arrow"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4" name="Freeform 17">
              <a:extLst>
                <a:ext uri="{FF2B5EF4-FFF2-40B4-BE49-F238E27FC236}">
                  <a16:creationId xmlns:a16="http://schemas.microsoft.com/office/drawing/2014/main" id="{C3C8786F-81BD-4D8C-BC75-8CD8226AED65}"/>
                </a:ext>
              </a:extLst>
            </p:cNvPr>
            <p:cNvSpPr>
              <a:spLocks/>
            </p:cNvSpPr>
            <p:nvPr/>
          </p:nvSpPr>
          <p:spPr bwMode="auto">
            <a:xfrm>
              <a:off x="456527" y="3724830"/>
              <a:ext cx="2089266" cy="385386"/>
            </a:xfrm>
            <a:custGeom>
              <a:avLst/>
              <a:gdLst>
                <a:gd name="T0" fmla="*/ 1169179648 w 770"/>
                <a:gd name="T1" fmla="*/ 306595565 h 776"/>
                <a:gd name="T2" fmla="*/ 1134073706 w 770"/>
                <a:gd name="T3" fmla="*/ 220943295 h 776"/>
                <a:gd name="T4" fmla="*/ 1085231407 w 770"/>
                <a:gd name="T5" fmla="*/ 160597019 h 776"/>
                <a:gd name="T6" fmla="*/ 1040967071 w 770"/>
                <a:gd name="T7" fmla="*/ 127504187 h 776"/>
                <a:gd name="T8" fmla="*/ 1016545922 w 770"/>
                <a:gd name="T9" fmla="*/ 120691565 h 776"/>
                <a:gd name="T10" fmla="*/ 1025703081 w 770"/>
                <a:gd name="T11" fmla="*/ 163517700 h 776"/>
                <a:gd name="T12" fmla="*/ 1094388566 w 770"/>
                <a:gd name="T13" fmla="*/ 260848749 h 776"/>
                <a:gd name="T14" fmla="*/ 1120337349 w 770"/>
                <a:gd name="T15" fmla="*/ 337740948 h 776"/>
                <a:gd name="T16" fmla="*/ 1118810950 w 770"/>
                <a:gd name="T17" fmla="*/ 433126520 h 776"/>
                <a:gd name="T18" fmla="*/ 1068441018 w 770"/>
                <a:gd name="T19" fmla="*/ 539218625 h 776"/>
                <a:gd name="T20" fmla="*/ 949386836 w 770"/>
                <a:gd name="T21" fmla="*/ 638496137 h 776"/>
                <a:gd name="T22" fmla="*/ 766225130 w 770"/>
                <a:gd name="T23" fmla="*/ 701762108 h 776"/>
                <a:gd name="T24" fmla="*/ 660907304 w 770"/>
                <a:gd name="T25" fmla="*/ 717335786 h 776"/>
                <a:gd name="T26" fmla="*/ 549483882 w 770"/>
                <a:gd name="T27" fmla="*/ 715388336 h 776"/>
                <a:gd name="T28" fmla="*/ 401428118 w 770"/>
                <a:gd name="T29" fmla="*/ 698842413 h 776"/>
                <a:gd name="T30" fmla="*/ 238109600 w 770"/>
                <a:gd name="T31" fmla="*/ 653096584 h 776"/>
                <a:gd name="T32" fmla="*/ 116002619 w 770"/>
                <a:gd name="T33" fmla="*/ 576204384 h 776"/>
                <a:gd name="T34" fmla="*/ 85475874 w 770"/>
                <a:gd name="T35" fmla="*/ 510991951 h 776"/>
                <a:gd name="T36" fmla="*/ 77843879 w 770"/>
                <a:gd name="T37" fmla="*/ 462326426 h 776"/>
                <a:gd name="T38" fmla="*/ 79370278 w 770"/>
                <a:gd name="T39" fmla="*/ 444806285 h 776"/>
                <a:gd name="T40" fmla="*/ 77843879 w 770"/>
                <a:gd name="T41" fmla="*/ 459405745 h 776"/>
                <a:gd name="T42" fmla="*/ 79370278 w 770"/>
                <a:gd name="T43" fmla="*/ 501258649 h 776"/>
                <a:gd name="T44" fmla="*/ 97685831 w 770"/>
                <a:gd name="T45" fmla="*/ 558684243 h 776"/>
                <a:gd name="T46" fmla="*/ 96159432 w 770"/>
                <a:gd name="T47" fmla="*/ 556737780 h 776"/>
                <a:gd name="T48" fmla="*/ 32053144 w 770"/>
                <a:gd name="T49" fmla="*/ 411713453 h 776"/>
                <a:gd name="T50" fmla="*/ 30526745 w 770"/>
                <a:gd name="T51" fmla="*/ 331901559 h 776"/>
                <a:gd name="T52" fmla="*/ 50369932 w 770"/>
                <a:gd name="T53" fmla="*/ 252089665 h 776"/>
                <a:gd name="T54" fmla="*/ 93106634 w 770"/>
                <a:gd name="T55" fmla="*/ 177143929 h 776"/>
                <a:gd name="T56" fmla="*/ 163318519 w 770"/>
                <a:gd name="T57" fmla="*/ 112904727 h 776"/>
                <a:gd name="T58" fmla="*/ 256426388 w 770"/>
                <a:gd name="T59" fmla="*/ 64239202 h 776"/>
                <a:gd name="T60" fmla="*/ 360217815 w 770"/>
                <a:gd name="T61" fmla="*/ 32119601 h 776"/>
                <a:gd name="T62" fmla="*/ 570852233 w 770"/>
                <a:gd name="T63" fmla="*/ 8760070 h 776"/>
                <a:gd name="T64" fmla="*/ 752487539 w 770"/>
                <a:gd name="T65" fmla="*/ 21413067 h 776"/>
                <a:gd name="T66" fmla="*/ 886805712 w 770"/>
                <a:gd name="T67" fmla="*/ 50612974 h 776"/>
                <a:gd name="T68" fmla="*/ 966175990 w 770"/>
                <a:gd name="T69" fmla="*/ 81758357 h 776"/>
                <a:gd name="T70" fmla="*/ 990597139 w 770"/>
                <a:gd name="T71" fmla="*/ 95385572 h 776"/>
                <a:gd name="T72" fmla="*/ 970755187 w 770"/>
                <a:gd name="T73" fmla="*/ 83705806 h 776"/>
                <a:gd name="T74" fmla="*/ 905122500 w 770"/>
                <a:gd name="T75" fmla="*/ 54505900 h 776"/>
                <a:gd name="T76" fmla="*/ 634959756 w 770"/>
                <a:gd name="T77" fmla="*/ 3892926 h 776"/>
                <a:gd name="T78" fmla="*/ 445692454 w 770"/>
                <a:gd name="T79" fmla="*/ 7786839 h 776"/>
                <a:gd name="T80" fmla="*/ 242688797 w 770"/>
                <a:gd name="T81" fmla="*/ 54505900 h 776"/>
                <a:gd name="T82" fmla="*/ 152634960 w 770"/>
                <a:gd name="T83" fmla="*/ 100251730 h 776"/>
                <a:gd name="T84" fmla="*/ 80896677 w 770"/>
                <a:gd name="T85" fmla="*/ 159623788 h 776"/>
                <a:gd name="T86" fmla="*/ 6105596 w 770"/>
                <a:gd name="T87" fmla="*/ 305622333 h 776"/>
                <a:gd name="T88" fmla="*/ 0 w 770"/>
                <a:gd name="T89" fmla="*/ 381540315 h 776"/>
                <a:gd name="T90" fmla="*/ 9158394 w 770"/>
                <a:gd name="T91" fmla="*/ 457459282 h 776"/>
                <a:gd name="T92" fmla="*/ 39685139 w 770"/>
                <a:gd name="T93" fmla="*/ 531431786 h 776"/>
                <a:gd name="T94" fmla="*/ 94633033 w 770"/>
                <a:gd name="T95" fmla="*/ 598590683 h 776"/>
                <a:gd name="T96" fmla="*/ 169424115 w 770"/>
                <a:gd name="T97" fmla="*/ 653096584 h 776"/>
                <a:gd name="T98" fmla="*/ 256426388 w 770"/>
                <a:gd name="T99" fmla="*/ 694949487 h 776"/>
                <a:gd name="T100" fmla="*/ 439586858 w 770"/>
                <a:gd name="T101" fmla="*/ 740695316 h 776"/>
                <a:gd name="T102" fmla="*/ 601380213 w 770"/>
                <a:gd name="T103" fmla="*/ 754321545 h 776"/>
                <a:gd name="T104" fmla="*/ 726539991 w 770"/>
                <a:gd name="T105" fmla="*/ 752375082 h 776"/>
                <a:gd name="T106" fmla="*/ 831857818 w 770"/>
                <a:gd name="T107" fmla="*/ 732908477 h 776"/>
                <a:gd name="T108" fmla="*/ 773857125 w 770"/>
                <a:gd name="T109" fmla="*/ 717335786 h 776"/>
                <a:gd name="T110" fmla="*/ 845595409 w 770"/>
                <a:gd name="T111" fmla="*/ 700788876 h 776"/>
                <a:gd name="T112" fmla="*/ 935649245 w 770"/>
                <a:gd name="T113" fmla="*/ 669642507 h 776"/>
                <a:gd name="T114" fmla="*/ 1011966725 w 770"/>
                <a:gd name="T115" fmla="*/ 627790590 h 776"/>
                <a:gd name="T116" fmla="*/ 1120337349 w 770"/>
                <a:gd name="T117" fmla="*/ 522671716 h 776"/>
                <a:gd name="T118" fmla="*/ 1169179648 w 770"/>
                <a:gd name="T119" fmla="*/ 410740221 h 776"/>
                <a:gd name="T120" fmla="*/ 1169179648 w 770"/>
                <a:gd name="T121" fmla="*/ 306595565 h 7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70" h="776">
                  <a:moveTo>
                    <a:pt x="766" y="315"/>
                  </a:moveTo>
                  <a:cubicBezTo>
                    <a:pt x="761" y="282"/>
                    <a:pt x="753" y="252"/>
                    <a:pt x="743" y="227"/>
                  </a:cubicBezTo>
                  <a:cubicBezTo>
                    <a:pt x="734" y="202"/>
                    <a:pt x="722" y="181"/>
                    <a:pt x="711" y="165"/>
                  </a:cubicBezTo>
                  <a:cubicBezTo>
                    <a:pt x="700" y="149"/>
                    <a:pt x="690" y="138"/>
                    <a:pt x="682" y="131"/>
                  </a:cubicBezTo>
                  <a:cubicBezTo>
                    <a:pt x="674" y="125"/>
                    <a:pt x="668" y="122"/>
                    <a:pt x="666" y="124"/>
                  </a:cubicBezTo>
                  <a:cubicBezTo>
                    <a:pt x="657" y="132"/>
                    <a:pt x="661" y="146"/>
                    <a:pt x="672" y="168"/>
                  </a:cubicBezTo>
                  <a:cubicBezTo>
                    <a:pt x="684" y="190"/>
                    <a:pt x="702" y="222"/>
                    <a:pt x="717" y="268"/>
                  </a:cubicBezTo>
                  <a:cubicBezTo>
                    <a:pt x="725" y="290"/>
                    <a:pt x="731" y="317"/>
                    <a:pt x="734" y="347"/>
                  </a:cubicBezTo>
                  <a:cubicBezTo>
                    <a:pt x="738" y="376"/>
                    <a:pt x="738" y="409"/>
                    <a:pt x="733" y="445"/>
                  </a:cubicBezTo>
                  <a:cubicBezTo>
                    <a:pt x="728" y="480"/>
                    <a:pt x="718" y="517"/>
                    <a:pt x="700" y="554"/>
                  </a:cubicBezTo>
                  <a:cubicBezTo>
                    <a:pt x="683" y="590"/>
                    <a:pt x="657" y="626"/>
                    <a:pt x="622" y="656"/>
                  </a:cubicBezTo>
                  <a:cubicBezTo>
                    <a:pt x="588" y="686"/>
                    <a:pt x="545" y="707"/>
                    <a:pt x="502" y="721"/>
                  </a:cubicBezTo>
                  <a:cubicBezTo>
                    <a:pt x="479" y="728"/>
                    <a:pt x="456" y="733"/>
                    <a:pt x="433" y="737"/>
                  </a:cubicBezTo>
                  <a:cubicBezTo>
                    <a:pt x="412" y="737"/>
                    <a:pt x="387" y="737"/>
                    <a:pt x="360" y="735"/>
                  </a:cubicBezTo>
                  <a:cubicBezTo>
                    <a:pt x="330" y="732"/>
                    <a:pt x="298" y="728"/>
                    <a:pt x="263" y="718"/>
                  </a:cubicBezTo>
                  <a:cubicBezTo>
                    <a:pt x="228" y="709"/>
                    <a:pt x="191" y="695"/>
                    <a:pt x="156" y="671"/>
                  </a:cubicBezTo>
                  <a:cubicBezTo>
                    <a:pt x="126" y="652"/>
                    <a:pt x="98" y="625"/>
                    <a:pt x="76" y="592"/>
                  </a:cubicBezTo>
                  <a:cubicBezTo>
                    <a:pt x="65" y="567"/>
                    <a:pt x="59" y="544"/>
                    <a:pt x="56" y="525"/>
                  </a:cubicBezTo>
                  <a:cubicBezTo>
                    <a:pt x="52" y="504"/>
                    <a:pt x="51" y="487"/>
                    <a:pt x="51" y="475"/>
                  </a:cubicBezTo>
                  <a:cubicBezTo>
                    <a:pt x="52" y="463"/>
                    <a:pt x="52" y="457"/>
                    <a:pt x="52" y="457"/>
                  </a:cubicBezTo>
                  <a:cubicBezTo>
                    <a:pt x="52" y="457"/>
                    <a:pt x="52" y="462"/>
                    <a:pt x="51" y="472"/>
                  </a:cubicBezTo>
                  <a:cubicBezTo>
                    <a:pt x="50" y="482"/>
                    <a:pt x="50" y="497"/>
                    <a:pt x="52" y="515"/>
                  </a:cubicBezTo>
                  <a:cubicBezTo>
                    <a:pt x="54" y="532"/>
                    <a:pt x="58" y="552"/>
                    <a:pt x="64" y="574"/>
                  </a:cubicBezTo>
                  <a:cubicBezTo>
                    <a:pt x="64" y="573"/>
                    <a:pt x="64" y="573"/>
                    <a:pt x="63" y="572"/>
                  </a:cubicBezTo>
                  <a:cubicBezTo>
                    <a:pt x="39" y="529"/>
                    <a:pt x="25" y="478"/>
                    <a:pt x="21" y="423"/>
                  </a:cubicBezTo>
                  <a:cubicBezTo>
                    <a:pt x="19" y="396"/>
                    <a:pt x="19" y="369"/>
                    <a:pt x="20" y="341"/>
                  </a:cubicBezTo>
                  <a:cubicBezTo>
                    <a:pt x="22" y="314"/>
                    <a:pt x="26" y="286"/>
                    <a:pt x="33" y="259"/>
                  </a:cubicBezTo>
                  <a:cubicBezTo>
                    <a:pt x="40" y="233"/>
                    <a:pt x="49" y="207"/>
                    <a:pt x="61" y="182"/>
                  </a:cubicBezTo>
                  <a:cubicBezTo>
                    <a:pt x="74" y="158"/>
                    <a:pt x="89" y="136"/>
                    <a:pt x="107" y="116"/>
                  </a:cubicBezTo>
                  <a:cubicBezTo>
                    <a:pt x="125" y="96"/>
                    <a:pt x="146" y="80"/>
                    <a:pt x="168" y="66"/>
                  </a:cubicBezTo>
                  <a:cubicBezTo>
                    <a:pt x="190" y="52"/>
                    <a:pt x="213" y="41"/>
                    <a:pt x="236" y="33"/>
                  </a:cubicBezTo>
                  <a:cubicBezTo>
                    <a:pt x="283" y="16"/>
                    <a:pt x="330" y="10"/>
                    <a:pt x="374" y="9"/>
                  </a:cubicBezTo>
                  <a:cubicBezTo>
                    <a:pt x="418" y="9"/>
                    <a:pt x="458" y="14"/>
                    <a:pt x="493" y="22"/>
                  </a:cubicBezTo>
                  <a:cubicBezTo>
                    <a:pt x="528" y="30"/>
                    <a:pt x="558" y="41"/>
                    <a:pt x="581" y="52"/>
                  </a:cubicBezTo>
                  <a:cubicBezTo>
                    <a:pt x="605" y="63"/>
                    <a:pt x="622" y="75"/>
                    <a:pt x="633" y="84"/>
                  </a:cubicBezTo>
                  <a:cubicBezTo>
                    <a:pt x="644" y="93"/>
                    <a:pt x="649" y="99"/>
                    <a:pt x="649" y="98"/>
                  </a:cubicBezTo>
                  <a:cubicBezTo>
                    <a:pt x="649" y="98"/>
                    <a:pt x="645" y="94"/>
                    <a:pt x="636" y="86"/>
                  </a:cubicBezTo>
                  <a:cubicBezTo>
                    <a:pt x="627" y="78"/>
                    <a:pt x="613" y="67"/>
                    <a:pt x="593" y="56"/>
                  </a:cubicBezTo>
                  <a:cubicBezTo>
                    <a:pt x="555" y="34"/>
                    <a:pt x="493" y="11"/>
                    <a:pt x="416" y="4"/>
                  </a:cubicBezTo>
                  <a:cubicBezTo>
                    <a:pt x="378" y="0"/>
                    <a:pt x="336" y="0"/>
                    <a:pt x="292" y="8"/>
                  </a:cubicBezTo>
                  <a:cubicBezTo>
                    <a:pt x="248" y="15"/>
                    <a:pt x="202" y="30"/>
                    <a:pt x="159" y="56"/>
                  </a:cubicBezTo>
                  <a:cubicBezTo>
                    <a:pt x="138" y="69"/>
                    <a:pt x="118" y="84"/>
                    <a:pt x="100" y="103"/>
                  </a:cubicBezTo>
                  <a:cubicBezTo>
                    <a:pt x="82" y="121"/>
                    <a:pt x="66" y="142"/>
                    <a:pt x="53" y="164"/>
                  </a:cubicBezTo>
                  <a:cubicBezTo>
                    <a:pt x="26" y="210"/>
                    <a:pt x="11" y="262"/>
                    <a:pt x="4" y="314"/>
                  </a:cubicBezTo>
                  <a:cubicBezTo>
                    <a:pt x="1" y="340"/>
                    <a:pt x="0" y="366"/>
                    <a:pt x="0" y="392"/>
                  </a:cubicBezTo>
                  <a:cubicBezTo>
                    <a:pt x="0" y="418"/>
                    <a:pt x="2" y="445"/>
                    <a:pt x="6" y="470"/>
                  </a:cubicBezTo>
                  <a:cubicBezTo>
                    <a:pt x="11" y="496"/>
                    <a:pt x="17" y="522"/>
                    <a:pt x="26" y="546"/>
                  </a:cubicBezTo>
                  <a:cubicBezTo>
                    <a:pt x="35" y="570"/>
                    <a:pt x="47" y="593"/>
                    <a:pt x="62" y="615"/>
                  </a:cubicBezTo>
                  <a:cubicBezTo>
                    <a:pt x="76" y="636"/>
                    <a:pt x="92" y="655"/>
                    <a:pt x="111" y="671"/>
                  </a:cubicBezTo>
                  <a:cubicBezTo>
                    <a:pt x="129" y="688"/>
                    <a:pt x="148" y="702"/>
                    <a:pt x="168" y="714"/>
                  </a:cubicBezTo>
                  <a:cubicBezTo>
                    <a:pt x="208" y="737"/>
                    <a:pt x="249" y="752"/>
                    <a:pt x="288" y="761"/>
                  </a:cubicBezTo>
                  <a:cubicBezTo>
                    <a:pt x="326" y="770"/>
                    <a:pt x="362" y="774"/>
                    <a:pt x="394" y="775"/>
                  </a:cubicBezTo>
                  <a:cubicBezTo>
                    <a:pt x="426" y="776"/>
                    <a:pt x="453" y="775"/>
                    <a:pt x="476" y="773"/>
                  </a:cubicBezTo>
                  <a:cubicBezTo>
                    <a:pt x="521" y="768"/>
                    <a:pt x="546" y="759"/>
                    <a:pt x="545" y="753"/>
                  </a:cubicBezTo>
                  <a:cubicBezTo>
                    <a:pt x="543" y="742"/>
                    <a:pt x="531" y="739"/>
                    <a:pt x="507" y="737"/>
                  </a:cubicBezTo>
                  <a:cubicBezTo>
                    <a:pt x="523" y="733"/>
                    <a:pt x="539" y="727"/>
                    <a:pt x="554" y="720"/>
                  </a:cubicBezTo>
                  <a:cubicBezTo>
                    <a:pt x="575" y="711"/>
                    <a:pt x="594" y="701"/>
                    <a:pt x="613" y="688"/>
                  </a:cubicBezTo>
                  <a:cubicBezTo>
                    <a:pt x="631" y="675"/>
                    <a:pt x="648" y="661"/>
                    <a:pt x="663" y="645"/>
                  </a:cubicBezTo>
                  <a:cubicBezTo>
                    <a:pt x="694" y="613"/>
                    <a:pt x="717" y="575"/>
                    <a:pt x="734" y="537"/>
                  </a:cubicBezTo>
                  <a:cubicBezTo>
                    <a:pt x="751" y="499"/>
                    <a:pt x="761" y="459"/>
                    <a:pt x="766" y="422"/>
                  </a:cubicBezTo>
                  <a:cubicBezTo>
                    <a:pt x="770" y="384"/>
                    <a:pt x="770" y="347"/>
                    <a:pt x="766" y="315"/>
                  </a:cubicBezTo>
                  <a:close/>
                </a:path>
              </a:pathLst>
            </a:custGeom>
            <a:solidFill>
              <a:srgbClr val="7030A0"/>
            </a:solidFill>
            <a:ln w="25400" cap="flat" cmpd="sng" algn="ctr">
              <a:solidFill>
                <a:srgbClr val="7030A0"/>
              </a:solid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9" name="Titel 1">
            <a:extLst>
              <a:ext uri="{FF2B5EF4-FFF2-40B4-BE49-F238E27FC236}">
                <a16:creationId xmlns:a16="http://schemas.microsoft.com/office/drawing/2014/main" id="{4C2F8BB7-3032-4500-98C7-C829868BA423}"/>
              </a:ext>
            </a:extLst>
          </p:cNvPr>
          <p:cNvSpPr txBox="1">
            <a:spLocks/>
          </p:cNvSpPr>
          <p:nvPr/>
        </p:nvSpPr>
        <p:spPr>
          <a:xfrm>
            <a:off x="484608" y="642548"/>
            <a:ext cx="3738918" cy="1582420"/>
          </a:xfrm>
          <a:prstGeom prst="rect">
            <a:avLst/>
          </a:prstGeom>
          <a:ln w="22225">
            <a:noFill/>
          </a:ln>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5000" b="1" dirty="0">
                <a:solidFill>
                  <a:schemeClr val="accent1"/>
                </a:solidFill>
                <a:latin typeface="+mn-lt"/>
                <a:cs typeface="Poppins" panose="00000500000000000000" pitchFamily="2" charset="0"/>
              </a:rPr>
              <a:t>Proactif</a:t>
            </a:r>
          </a:p>
        </p:txBody>
      </p:sp>
      <p:sp>
        <p:nvSpPr>
          <p:cNvPr id="11" name="Titel 1">
            <a:extLst>
              <a:ext uri="{FF2B5EF4-FFF2-40B4-BE49-F238E27FC236}">
                <a16:creationId xmlns:a16="http://schemas.microsoft.com/office/drawing/2014/main" id="{AF52828F-C372-4183-9489-037AB84DC91A}"/>
              </a:ext>
            </a:extLst>
          </p:cNvPr>
          <p:cNvSpPr txBox="1">
            <a:spLocks/>
          </p:cNvSpPr>
          <p:nvPr/>
        </p:nvSpPr>
        <p:spPr>
          <a:xfrm>
            <a:off x="484827" y="1725496"/>
            <a:ext cx="8258703" cy="871521"/>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BE" sz="2800" dirty="0">
                <a:solidFill>
                  <a:schemeClr val="accent1"/>
                </a:solidFill>
                <a:latin typeface="+mn-lt"/>
                <a:cs typeface="Poppins" panose="00000500000000000000" pitchFamily="2" charset="0"/>
              </a:rPr>
              <a:t>Soutien à tous</a:t>
            </a:r>
            <a:r>
              <a:rPr lang="fr-BE" sz="2800" b="1" dirty="0">
                <a:solidFill>
                  <a:schemeClr val="accent1"/>
                </a:solidFill>
                <a:latin typeface="+mn-lt"/>
                <a:cs typeface="Poppins" panose="00000500000000000000" pitchFamily="2" charset="0"/>
              </a:rPr>
              <a:t> </a:t>
            </a:r>
          </a:p>
          <a:p>
            <a:pPr algn="l"/>
            <a:r>
              <a:rPr lang="fr-BE" sz="2800" b="1" dirty="0">
                <a:solidFill>
                  <a:schemeClr val="accent1"/>
                </a:solidFill>
                <a:latin typeface="+mn-lt"/>
                <a:cs typeface="Poppins" panose="00000500000000000000" pitchFamily="2" charset="0"/>
              </a:rPr>
              <a:t>les moments clés</a:t>
            </a:r>
          </a:p>
        </p:txBody>
      </p:sp>
      <p:grpSp>
        <p:nvGrpSpPr>
          <p:cNvPr id="13" name="Group 12">
            <a:extLst>
              <a:ext uri="{FF2B5EF4-FFF2-40B4-BE49-F238E27FC236}">
                <a16:creationId xmlns:a16="http://schemas.microsoft.com/office/drawing/2014/main" id="{F00D9E1B-0B5F-43BE-9B2F-EA38A2F1CE46}"/>
              </a:ext>
            </a:extLst>
          </p:cNvPr>
          <p:cNvGrpSpPr/>
          <p:nvPr/>
        </p:nvGrpSpPr>
        <p:grpSpPr>
          <a:xfrm>
            <a:off x="6215086" y="3757489"/>
            <a:ext cx="269821" cy="269821"/>
            <a:chOff x="7255241" y="5078935"/>
            <a:chExt cx="269821" cy="269821"/>
          </a:xfrm>
        </p:grpSpPr>
        <p:sp>
          <p:nvSpPr>
            <p:cNvPr id="14" name="Oval 13">
              <a:extLst>
                <a:ext uri="{FF2B5EF4-FFF2-40B4-BE49-F238E27FC236}">
                  <a16:creationId xmlns:a16="http://schemas.microsoft.com/office/drawing/2014/main" id="{25FF3C5C-1968-49E4-8CE4-85B74DF41DBF}"/>
                </a:ext>
              </a:extLst>
            </p:cNvPr>
            <p:cNvSpPr/>
            <p:nvPr/>
          </p:nvSpPr>
          <p:spPr>
            <a:xfrm>
              <a:off x="7255241" y="5078935"/>
              <a:ext cx="269821" cy="2698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C1E70688-E75F-4F7B-A359-B5B31374E8F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351842" y="5131290"/>
              <a:ext cx="100067" cy="165111"/>
            </a:xfrm>
            <a:prstGeom prst="rect">
              <a:avLst/>
            </a:prstGeom>
          </p:spPr>
        </p:pic>
      </p:grpSp>
      <p:grpSp>
        <p:nvGrpSpPr>
          <p:cNvPr id="16" name="Group 15">
            <a:extLst>
              <a:ext uri="{FF2B5EF4-FFF2-40B4-BE49-F238E27FC236}">
                <a16:creationId xmlns:a16="http://schemas.microsoft.com/office/drawing/2014/main" id="{A7901ED7-14DF-4C90-AA59-826579EFBCB3}"/>
              </a:ext>
            </a:extLst>
          </p:cNvPr>
          <p:cNvGrpSpPr/>
          <p:nvPr/>
        </p:nvGrpSpPr>
        <p:grpSpPr>
          <a:xfrm>
            <a:off x="8820323" y="3512619"/>
            <a:ext cx="269821" cy="269821"/>
            <a:chOff x="7255241" y="5078935"/>
            <a:chExt cx="269821" cy="269821"/>
          </a:xfrm>
        </p:grpSpPr>
        <p:sp>
          <p:nvSpPr>
            <p:cNvPr id="17" name="Oval 16">
              <a:extLst>
                <a:ext uri="{FF2B5EF4-FFF2-40B4-BE49-F238E27FC236}">
                  <a16:creationId xmlns:a16="http://schemas.microsoft.com/office/drawing/2014/main" id="{E2B4BE7D-CE18-4C5C-8CE9-BE7CA5837C0D}"/>
                </a:ext>
              </a:extLst>
            </p:cNvPr>
            <p:cNvSpPr/>
            <p:nvPr/>
          </p:nvSpPr>
          <p:spPr>
            <a:xfrm>
              <a:off x="7255241" y="5078935"/>
              <a:ext cx="269821" cy="2698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a:extLst>
                <a:ext uri="{FF2B5EF4-FFF2-40B4-BE49-F238E27FC236}">
                  <a16:creationId xmlns:a16="http://schemas.microsoft.com/office/drawing/2014/main" id="{E03922F6-25E7-459D-AD19-A3FA4420CED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351842" y="5131290"/>
              <a:ext cx="100067" cy="165111"/>
            </a:xfrm>
            <a:prstGeom prst="rect">
              <a:avLst/>
            </a:prstGeom>
          </p:spPr>
        </p:pic>
      </p:grpSp>
      <p:grpSp>
        <p:nvGrpSpPr>
          <p:cNvPr id="19" name="Group 18">
            <a:extLst>
              <a:ext uri="{FF2B5EF4-FFF2-40B4-BE49-F238E27FC236}">
                <a16:creationId xmlns:a16="http://schemas.microsoft.com/office/drawing/2014/main" id="{3BD43930-6B7E-4A41-A457-87AB087EA283}"/>
              </a:ext>
            </a:extLst>
          </p:cNvPr>
          <p:cNvGrpSpPr/>
          <p:nvPr/>
        </p:nvGrpSpPr>
        <p:grpSpPr>
          <a:xfrm>
            <a:off x="7624109" y="3234351"/>
            <a:ext cx="269821" cy="269821"/>
            <a:chOff x="7255241" y="5078935"/>
            <a:chExt cx="269821" cy="269821"/>
          </a:xfrm>
        </p:grpSpPr>
        <p:sp>
          <p:nvSpPr>
            <p:cNvPr id="20" name="Oval 19">
              <a:extLst>
                <a:ext uri="{FF2B5EF4-FFF2-40B4-BE49-F238E27FC236}">
                  <a16:creationId xmlns:a16="http://schemas.microsoft.com/office/drawing/2014/main" id="{8937ADB9-13D6-4C15-8D00-9DCB0896B505}"/>
                </a:ext>
              </a:extLst>
            </p:cNvPr>
            <p:cNvSpPr/>
            <p:nvPr/>
          </p:nvSpPr>
          <p:spPr>
            <a:xfrm>
              <a:off x="7255241" y="5078935"/>
              <a:ext cx="269821" cy="2698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a:extLst>
                <a:ext uri="{FF2B5EF4-FFF2-40B4-BE49-F238E27FC236}">
                  <a16:creationId xmlns:a16="http://schemas.microsoft.com/office/drawing/2014/main" id="{C61197F5-B788-44B8-BDF3-DBF97A3885D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351842" y="5131290"/>
              <a:ext cx="100067" cy="165111"/>
            </a:xfrm>
            <a:prstGeom prst="rect">
              <a:avLst/>
            </a:prstGeom>
          </p:spPr>
        </p:pic>
      </p:grpSp>
      <p:grpSp>
        <p:nvGrpSpPr>
          <p:cNvPr id="22" name="Group 21">
            <a:extLst>
              <a:ext uri="{FF2B5EF4-FFF2-40B4-BE49-F238E27FC236}">
                <a16:creationId xmlns:a16="http://schemas.microsoft.com/office/drawing/2014/main" id="{E8C14EE5-32DE-4A6E-893A-E60037E99F77}"/>
              </a:ext>
            </a:extLst>
          </p:cNvPr>
          <p:cNvGrpSpPr/>
          <p:nvPr/>
        </p:nvGrpSpPr>
        <p:grpSpPr>
          <a:xfrm>
            <a:off x="4528416" y="4202328"/>
            <a:ext cx="269821" cy="269821"/>
            <a:chOff x="7255241" y="5078935"/>
            <a:chExt cx="269821" cy="269821"/>
          </a:xfrm>
        </p:grpSpPr>
        <p:sp>
          <p:nvSpPr>
            <p:cNvPr id="23" name="Oval 22">
              <a:extLst>
                <a:ext uri="{FF2B5EF4-FFF2-40B4-BE49-F238E27FC236}">
                  <a16:creationId xmlns:a16="http://schemas.microsoft.com/office/drawing/2014/main" id="{C5BFCBBE-D9F5-4E1B-907D-0C55A1203287}"/>
                </a:ext>
              </a:extLst>
            </p:cNvPr>
            <p:cNvSpPr/>
            <p:nvPr/>
          </p:nvSpPr>
          <p:spPr>
            <a:xfrm>
              <a:off x="7255241" y="5078935"/>
              <a:ext cx="269821" cy="2698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a:extLst>
                <a:ext uri="{FF2B5EF4-FFF2-40B4-BE49-F238E27FC236}">
                  <a16:creationId xmlns:a16="http://schemas.microsoft.com/office/drawing/2014/main" id="{5118C808-C33D-471B-B012-660958703A8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351842" y="5131290"/>
              <a:ext cx="100067" cy="165111"/>
            </a:xfrm>
            <a:prstGeom prst="rect">
              <a:avLst/>
            </a:prstGeom>
          </p:spPr>
        </p:pic>
      </p:grpSp>
      <p:grpSp>
        <p:nvGrpSpPr>
          <p:cNvPr id="25" name="Group 24">
            <a:extLst>
              <a:ext uri="{FF2B5EF4-FFF2-40B4-BE49-F238E27FC236}">
                <a16:creationId xmlns:a16="http://schemas.microsoft.com/office/drawing/2014/main" id="{7F3E625F-FCB9-40AF-B2EB-F5C83ABE522E}"/>
              </a:ext>
            </a:extLst>
          </p:cNvPr>
          <p:cNvGrpSpPr/>
          <p:nvPr/>
        </p:nvGrpSpPr>
        <p:grpSpPr>
          <a:xfrm>
            <a:off x="2958117" y="4730524"/>
            <a:ext cx="269821" cy="269821"/>
            <a:chOff x="7255241" y="5078935"/>
            <a:chExt cx="269821" cy="269821"/>
          </a:xfrm>
        </p:grpSpPr>
        <p:sp>
          <p:nvSpPr>
            <p:cNvPr id="26" name="Oval 25">
              <a:extLst>
                <a:ext uri="{FF2B5EF4-FFF2-40B4-BE49-F238E27FC236}">
                  <a16:creationId xmlns:a16="http://schemas.microsoft.com/office/drawing/2014/main" id="{ECDDE2CB-C046-4C5D-B256-6A1022365C33}"/>
                </a:ext>
              </a:extLst>
            </p:cNvPr>
            <p:cNvSpPr/>
            <p:nvPr/>
          </p:nvSpPr>
          <p:spPr>
            <a:xfrm>
              <a:off x="7255241" y="5078935"/>
              <a:ext cx="269821" cy="2698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Graphic 26">
              <a:extLst>
                <a:ext uri="{FF2B5EF4-FFF2-40B4-BE49-F238E27FC236}">
                  <a16:creationId xmlns:a16="http://schemas.microsoft.com/office/drawing/2014/main" id="{E9CD6BD4-240F-49CF-A620-6DADC8B60CE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351842" y="5131290"/>
              <a:ext cx="100067" cy="165111"/>
            </a:xfrm>
            <a:prstGeom prst="rect">
              <a:avLst/>
            </a:prstGeom>
          </p:spPr>
        </p:pic>
      </p:grpSp>
      <p:grpSp>
        <p:nvGrpSpPr>
          <p:cNvPr id="28" name="Group 27">
            <a:extLst>
              <a:ext uri="{FF2B5EF4-FFF2-40B4-BE49-F238E27FC236}">
                <a16:creationId xmlns:a16="http://schemas.microsoft.com/office/drawing/2014/main" id="{93528968-8685-424B-AD38-6C8818A8A9B7}"/>
              </a:ext>
            </a:extLst>
          </p:cNvPr>
          <p:cNvGrpSpPr/>
          <p:nvPr/>
        </p:nvGrpSpPr>
        <p:grpSpPr>
          <a:xfrm>
            <a:off x="1374592" y="4287955"/>
            <a:ext cx="269821" cy="269821"/>
            <a:chOff x="7255241" y="5078935"/>
            <a:chExt cx="269821" cy="269821"/>
          </a:xfrm>
        </p:grpSpPr>
        <p:sp>
          <p:nvSpPr>
            <p:cNvPr id="29" name="Oval 28">
              <a:extLst>
                <a:ext uri="{FF2B5EF4-FFF2-40B4-BE49-F238E27FC236}">
                  <a16:creationId xmlns:a16="http://schemas.microsoft.com/office/drawing/2014/main" id="{E198C724-03CD-409E-9057-3C9A52DF53D0}"/>
                </a:ext>
              </a:extLst>
            </p:cNvPr>
            <p:cNvSpPr/>
            <p:nvPr/>
          </p:nvSpPr>
          <p:spPr>
            <a:xfrm>
              <a:off x="7255241" y="5078935"/>
              <a:ext cx="269821" cy="2698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29">
              <a:extLst>
                <a:ext uri="{FF2B5EF4-FFF2-40B4-BE49-F238E27FC236}">
                  <a16:creationId xmlns:a16="http://schemas.microsoft.com/office/drawing/2014/main" id="{C3F0C188-CEA8-4F5B-A9D9-CB06ECE56A3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351842" y="5131290"/>
              <a:ext cx="100067" cy="165111"/>
            </a:xfrm>
            <a:prstGeom prst="rect">
              <a:avLst/>
            </a:prstGeom>
          </p:spPr>
        </p:pic>
      </p:grpSp>
      <p:sp>
        <p:nvSpPr>
          <p:cNvPr id="32" name="TextBox 31">
            <a:extLst>
              <a:ext uri="{FF2B5EF4-FFF2-40B4-BE49-F238E27FC236}">
                <a16:creationId xmlns:a16="http://schemas.microsoft.com/office/drawing/2014/main" id="{E53C8FE3-A03C-4343-AA54-D9874BC173ED}"/>
              </a:ext>
            </a:extLst>
          </p:cNvPr>
          <p:cNvSpPr txBox="1"/>
          <p:nvPr/>
        </p:nvSpPr>
        <p:spPr>
          <a:xfrm>
            <a:off x="1453699" y="5193962"/>
            <a:ext cx="3297836" cy="461665"/>
          </a:xfrm>
          <a:prstGeom prst="rect">
            <a:avLst/>
          </a:prstGeom>
          <a:noFill/>
        </p:spPr>
        <p:txBody>
          <a:bodyPr wrap="square" rtlCol="0">
            <a:spAutoFit/>
          </a:bodyPr>
          <a:lstStyle/>
          <a:p>
            <a:pPr algn="ctr"/>
            <a:r>
              <a:rPr lang="fr-BE" sz="1200" dirty="0"/>
              <a:t>J’optimise ma situation personnelle </a:t>
            </a:r>
            <a:br>
              <a:rPr lang="fr-BE" sz="1200" dirty="0"/>
            </a:br>
            <a:r>
              <a:rPr lang="fr-BE" sz="1200" dirty="0"/>
              <a:t>en tant qu’indépendant.</a:t>
            </a:r>
          </a:p>
        </p:txBody>
      </p:sp>
      <p:sp>
        <p:nvSpPr>
          <p:cNvPr id="33" name="TextBox 32">
            <a:extLst>
              <a:ext uri="{FF2B5EF4-FFF2-40B4-BE49-F238E27FC236}">
                <a16:creationId xmlns:a16="http://schemas.microsoft.com/office/drawing/2014/main" id="{B665A348-803C-4310-918D-4C85EFC1D287}"/>
              </a:ext>
            </a:extLst>
          </p:cNvPr>
          <p:cNvSpPr txBox="1"/>
          <p:nvPr/>
        </p:nvSpPr>
        <p:spPr>
          <a:xfrm>
            <a:off x="3620392" y="3673359"/>
            <a:ext cx="2113613" cy="276999"/>
          </a:xfrm>
          <a:prstGeom prst="rect">
            <a:avLst/>
          </a:prstGeom>
          <a:noFill/>
        </p:spPr>
        <p:txBody>
          <a:bodyPr wrap="square" rtlCol="0">
            <a:spAutoFit/>
          </a:bodyPr>
          <a:lstStyle/>
          <a:p>
            <a:pPr algn="ctr"/>
            <a:r>
              <a:rPr lang="fr-BE" sz="1200"/>
              <a:t>Je deviens employeur.</a:t>
            </a:r>
          </a:p>
        </p:txBody>
      </p:sp>
      <p:sp>
        <p:nvSpPr>
          <p:cNvPr id="34" name="TextBox 33">
            <a:extLst>
              <a:ext uri="{FF2B5EF4-FFF2-40B4-BE49-F238E27FC236}">
                <a16:creationId xmlns:a16="http://schemas.microsoft.com/office/drawing/2014/main" id="{D5654FD9-C81A-4B70-AF28-F90A45CFC860}"/>
              </a:ext>
            </a:extLst>
          </p:cNvPr>
          <p:cNvSpPr txBox="1"/>
          <p:nvPr/>
        </p:nvSpPr>
        <p:spPr>
          <a:xfrm>
            <a:off x="5070899" y="4282817"/>
            <a:ext cx="2830698" cy="646331"/>
          </a:xfrm>
          <a:prstGeom prst="rect">
            <a:avLst/>
          </a:prstGeom>
          <a:noFill/>
        </p:spPr>
        <p:txBody>
          <a:bodyPr wrap="square" rtlCol="0">
            <a:spAutoFit/>
          </a:bodyPr>
          <a:lstStyle/>
          <a:p>
            <a:pPr algn="ctr"/>
            <a:r>
              <a:rPr lang="fr-BE" sz="1200" dirty="0"/>
              <a:t>Je veux rémunérer correctement </a:t>
            </a:r>
            <a:br>
              <a:rPr lang="fr-BE" sz="1200" dirty="0"/>
            </a:br>
            <a:r>
              <a:rPr lang="fr-BE" sz="1200" dirty="0"/>
              <a:t>mes collaborateurs et leur apporter une motivation constante.</a:t>
            </a:r>
          </a:p>
        </p:txBody>
      </p:sp>
      <p:sp>
        <p:nvSpPr>
          <p:cNvPr id="35" name="TextBox 34">
            <a:extLst>
              <a:ext uri="{FF2B5EF4-FFF2-40B4-BE49-F238E27FC236}">
                <a16:creationId xmlns:a16="http://schemas.microsoft.com/office/drawing/2014/main" id="{82BAF118-8272-4F54-88CC-D7BD44D2B2F8}"/>
              </a:ext>
            </a:extLst>
          </p:cNvPr>
          <p:cNvSpPr txBox="1"/>
          <p:nvPr/>
        </p:nvSpPr>
        <p:spPr>
          <a:xfrm>
            <a:off x="6324105" y="2347044"/>
            <a:ext cx="2343354" cy="646331"/>
          </a:xfrm>
          <a:prstGeom prst="rect">
            <a:avLst/>
          </a:prstGeom>
          <a:noFill/>
        </p:spPr>
        <p:txBody>
          <a:bodyPr wrap="square" rtlCol="0">
            <a:spAutoFit/>
          </a:bodyPr>
          <a:lstStyle/>
          <a:p>
            <a:pPr algn="ctr"/>
            <a:r>
              <a:rPr lang="fr-BE" sz="1200" dirty="0"/>
              <a:t>Je veux garantir </a:t>
            </a:r>
            <a:br>
              <a:rPr lang="fr-BE" sz="1200" dirty="0"/>
            </a:br>
            <a:r>
              <a:rPr lang="fr-BE" sz="1200" dirty="0"/>
              <a:t>un environnement de travail sain et sûr.</a:t>
            </a:r>
          </a:p>
        </p:txBody>
      </p:sp>
      <p:sp>
        <p:nvSpPr>
          <p:cNvPr id="36" name="TextBox 35">
            <a:extLst>
              <a:ext uri="{FF2B5EF4-FFF2-40B4-BE49-F238E27FC236}">
                <a16:creationId xmlns:a16="http://schemas.microsoft.com/office/drawing/2014/main" id="{8B6C693D-0821-4005-98AC-1C61E77DD4FF}"/>
              </a:ext>
            </a:extLst>
          </p:cNvPr>
          <p:cNvSpPr txBox="1"/>
          <p:nvPr/>
        </p:nvSpPr>
        <p:spPr>
          <a:xfrm>
            <a:off x="7945309" y="4061381"/>
            <a:ext cx="1568404" cy="461665"/>
          </a:xfrm>
          <a:prstGeom prst="rect">
            <a:avLst/>
          </a:prstGeom>
          <a:noFill/>
        </p:spPr>
        <p:txBody>
          <a:bodyPr wrap="square" rtlCol="0">
            <a:spAutoFit/>
          </a:bodyPr>
          <a:lstStyle/>
          <a:p>
            <a:pPr algn="ctr"/>
            <a:r>
              <a:rPr lang="fr-BE" sz="1200" dirty="0"/>
              <a:t>Je planifie la fin de ma carrière.</a:t>
            </a:r>
          </a:p>
        </p:txBody>
      </p:sp>
      <p:cxnSp>
        <p:nvCxnSpPr>
          <p:cNvPr id="37" name="Straight Connector 36">
            <a:extLst>
              <a:ext uri="{FF2B5EF4-FFF2-40B4-BE49-F238E27FC236}">
                <a16:creationId xmlns:a16="http://schemas.microsoft.com/office/drawing/2014/main" id="{C3709CA9-6E63-4BE0-B62B-AB0AAA0F83A4}"/>
              </a:ext>
            </a:extLst>
          </p:cNvPr>
          <p:cNvCxnSpPr>
            <a:cxnSpLocks/>
          </p:cNvCxnSpPr>
          <p:nvPr/>
        </p:nvCxnSpPr>
        <p:spPr>
          <a:xfrm>
            <a:off x="1512336" y="4032439"/>
            <a:ext cx="0" cy="204304"/>
          </a:xfrm>
          <a:prstGeom prst="line">
            <a:avLst/>
          </a:prstGeom>
          <a:ln cap="rnd">
            <a:prstDash val="dash"/>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FF658DF-5BA0-405B-9AFD-291827DA18C7}"/>
              </a:ext>
            </a:extLst>
          </p:cNvPr>
          <p:cNvCxnSpPr>
            <a:cxnSpLocks/>
          </p:cNvCxnSpPr>
          <p:nvPr/>
        </p:nvCxnSpPr>
        <p:spPr>
          <a:xfrm>
            <a:off x="3094808" y="5040145"/>
            <a:ext cx="0" cy="204304"/>
          </a:xfrm>
          <a:prstGeom prst="line">
            <a:avLst/>
          </a:prstGeom>
          <a:ln cap="rnd">
            <a:prstDash val="dash"/>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928A98B-97DE-4630-AA37-1EB3ECEAFD06}"/>
              </a:ext>
            </a:extLst>
          </p:cNvPr>
          <p:cNvCxnSpPr>
            <a:cxnSpLocks/>
          </p:cNvCxnSpPr>
          <p:nvPr/>
        </p:nvCxnSpPr>
        <p:spPr>
          <a:xfrm>
            <a:off x="4659409" y="3946812"/>
            <a:ext cx="0" cy="204304"/>
          </a:xfrm>
          <a:prstGeom prst="line">
            <a:avLst/>
          </a:prstGeom>
          <a:ln cap="rnd">
            <a:prstDash val="dash"/>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C260778-C2EF-496D-9270-E90E6F983924}"/>
              </a:ext>
            </a:extLst>
          </p:cNvPr>
          <p:cNvCxnSpPr>
            <a:cxnSpLocks/>
          </p:cNvCxnSpPr>
          <p:nvPr/>
        </p:nvCxnSpPr>
        <p:spPr>
          <a:xfrm>
            <a:off x="6349996" y="4084705"/>
            <a:ext cx="0" cy="204304"/>
          </a:xfrm>
          <a:prstGeom prst="line">
            <a:avLst/>
          </a:prstGeom>
          <a:ln cap="rnd">
            <a:prstDash val="dash"/>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DF3BC7F-4E62-42E1-8784-69EE743CDF47}"/>
              </a:ext>
            </a:extLst>
          </p:cNvPr>
          <p:cNvCxnSpPr>
            <a:cxnSpLocks/>
          </p:cNvCxnSpPr>
          <p:nvPr/>
        </p:nvCxnSpPr>
        <p:spPr>
          <a:xfrm>
            <a:off x="7759019" y="2976457"/>
            <a:ext cx="0" cy="204304"/>
          </a:xfrm>
          <a:prstGeom prst="line">
            <a:avLst/>
          </a:prstGeom>
          <a:ln cap="rnd">
            <a:prstDash val="dash"/>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6F43A8D-BA02-49CF-AE1F-D1F9C0455307}"/>
              </a:ext>
            </a:extLst>
          </p:cNvPr>
          <p:cNvCxnSpPr>
            <a:cxnSpLocks/>
          </p:cNvCxnSpPr>
          <p:nvPr/>
        </p:nvCxnSpPr>
        <p:spPr>
          <a:xfrm>
            <a:off x="8955233" y="3842162"/>
            <a:ext cx="0" cy="204304"/>
          </a:xfrm>
          <a:prstGeom prst="line">
            <a:avLst/>
          </a:prstGeom>
          <a:ln cap="rnd">
            <a:prstDash val="dash"/>
            <a:round/>
          </a:ln>
        </p:spPr>
        <p:style>
          <a:lnRef idx="1">
            <a:schemeClr val="accent1"/>
          </a:lnRef>
          <a:fillRef idx="0">
            <a:schemeClr val="accent1"/>
          </a:fillRef>
          <a:effectRef idx="0">
            <a:schemeClr val="accent1"/>
          </a:effectRef>
          <a:fontRef idx="minor">
            <a:schemeClr val="tx1"/>
          </a:fontRef>
        </p:style>
      </p:cxnSp>
      <p:sp>
        <p:nvSpPr>
          <p:cNvPr id="43" name="Graphic 5">
            <a:extLst>
              <a:ext uri="{FF2B5EF4-FFF2-40B4-BE49-F238E27FC236}">
                <a16:creationId xmlns:a16="http://schemas.microsoft.com/office/drawing/2014/main" id="{96E8F53E-1987-4829-88C0-6A8DAE5FEF6A}"/>
              </a:ext>
            </a:extLst>
          </p:cNvPr>
          <p:cNvSpPr/>
          <p:nvPr/>
        </p:nvSpPr>
        <p:spPr>
          <a:xfrm>
            <a:off x="8931954" y="-1041046"/>
            <a:ext cx="3960171" cy="5323863"/>
          </a:xfrm>
          <a:custGeom>
            <a:avLst/>
            <a:gdLst>
              <a:gd name="connsiteX0" fmla="*/ 331140 w 5943997"/>
              <a:gd name="connsiteY0" fmla="*/ 1541893 h 8469624"/>
              <a:gd name="connsiteX1" fmla="*/ 139097 w 5943997"/>
              <a:gd name="connsiteY1" fmla="*/ 4056211 h 8469624"/>
              <a:gd name="connsiteX2" fmla="*/ 1245841 w 5943997"/>
              <a:gd name="connsiteY2" fmla="*/ 6372935 h 8469624"/>
              <a:gd name="connsiteX3" fmla="*/ 3115205 w 5943997"/>
              <a:gd name="connsiteY3" fmla="*/ 8273381 h 8469624"/>
              <a:gd name="connsiteX4" fmla="*/ 5512966 w 5943997"/>
              <a:gd name="connsiteY4" fmla="*/ 7712795 h 8469624"/>
              <a:gd name="connsiteX5" fmla="*/ 5186604 w 5943997"/>
              <a:gd name="connsiteY5" fmla="*/ 5706891 h 8469624"/>
              <a:gd name="connsiteX6" fmla="*/ 5943674 w 5943997"/>
              <a:gd name="connsiteY6" fmla="*/ 2945027 h 8469624"/>
              <a:gd name="connsiteX7" fmla="*/ 4913525 w 5943997"/>
              <a:gd name="connsiteY7" fmla="*/ 493983 h 8469624"/>
              <a:gd name="connsiteX8" fmla="*/ 3962192 w 5943997"/>
              <a:gd name="connsiteY8" fmla="*/ 137649 h 8469624"/>
              <a:gd name="connsiteX9" fmla="*/ 508751 w 5943997"/>
              <a:gd name="connsiteY9" fmla="*/ 1183339 h 8469624"/>
              <a:gd name="connsiteX10" fmla="*/ 331140 w 5943997"/>
              <a:gd name="connsiteY10" fmla="*/ 1541893 h 846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43997" h="8469624">
                <a:moveTo>
                  <a:pt x="331140" y="1541893"/>
                </a:moveTo>
                <a:cubicBezTo>
                  <a:pt x="-62937" y="2305624"/>
                  <a:pt x="-76258" y="3223655"/>
                  <a:pt x="139097" y="4056211"/>
                </a:cubicBezTo>
                <a:cubicBezTo>
                  <a:pt x="354451" y="4888766"/>
                  <a:pt x="782940" y="5649167"/>
                  <a:pt x="1245841" y="6372935"/>
                </a:cubicBezTo>
                <a:cubicBezTo>
                  <a:pt x="1730943" y="7132226"/>
                  <a:pt x="2297081" y="7895956"/>
                  <a:pt x="3115205" y="8273381"/>
                </a:cubicBezTo>
                <a:cubicBezTo>
                  <a:pt x="3933330" y="8650806"/>
                  <a:pt x="5063386" y="8494286"/>
                  <a:pt x="5512966" y="7712795"/>
                </a:cubicBezTo>
                <a:cubicBezTo>
                  <a:pt x="5852648" y="7122235"/>
                  <a:pt x="5196595" y="6388476"/>
                  <a:pt x="5186604" y="5706891"/>
                </a:cubicBezTo>
                <a:cubicBezTo>
                  <a:pt x="5174393" y="4782199"/>
                  <a:pt x="5931464" y="3869718"/>
                  <a:pt x="5943674" y="2945027"/>
                </a:cubicBezTo>
                <a:cubicBezTo>
                  <a:pt x="5954775" y="2020335"/>
                  <a:pt x="5681697" y="1007947"/>
                  <a:pt x="4913525" y="493983"/>
                </a:cubicBezTo>
                <a:cubicBezTo>
                  <a:pt x="4630457" y="304160"/>
                  <a:pt x="4298545" y="196483"/>
                  <a:pt x="3962192" y="137649"/>
                </a:cubicBezTo>
                <a:cubicBezTo>
                  <a:pt x="2692267" y="-85476"/>
                  <a:pt x="1248061" y="-209804"/>
                  <a:pt x="508751" y="1183339"/>
                </a:cubicBezTo>
                <a:lnTo>
                  <a:pt x="331140" y="1541893"/>
                </a:lnTo>
                <a:close/>
              </a:path>
            </a:pathLst>
          </a:custGeom>
          <a:blipFill>
            <a:blip r:embed="rId7" cstate="print">
              <a:extLst>
                <a:ext uri="{28A0092B-C50C-407E-A947-70E740481C1C}">
                  <a14:useLocalDpi xmlns:a14="http://schemas.microsoft.com/office/drawing/2010/main"/>
                </a:ext>
              </a:extLst>
            </a:blip>
            <a:stretch>
              <a:fillRect t="11205"/>
            </a:stretch>
          </a:blipFill>
          <a:ln w="76200" cap="flat">
            <a:solidFill>
              <a:schemeClr val="accent1"/>
            </a:solidFill>
            <a:prstDash val="solid"/>
            <a:miter/>
          </a:ln>
        </p:spPr>
        <p:txBody>
          <a:bodyPr rtlCol="0" anchor="ctr"/>
          <a:lstStyle/>
          <a:p>
            <a:endParaRPr lang="en-US" dirty="0"/>
          </a:p>
        </p:txBody>
      </p:sp>
      <p:pic>
        <p:nvPicPr>
          <p:cNvPr id="44" name="Afbeelding 1">
            <a:extLst>
              <a:ext uri="{FF2B5EF4-FFF2-40B4-BE49-F238E27FC236}">
                <a16:creationId xmlns:a16="http://schemas.microsoft.com/office/drawing/2014/main" id="{2E951A8D-68E0-49AF-A2F3-9A9F92B2E34B}"/>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28913" y="2849240"/>
            <a:ext cx="1370300" cy="972259"/>
          </a:xfrm>
          <a:prstGeom prst="rect">
            <a:avLst/>
          </a:prstGeom>
        </p:spPr>
      </p:pic>
      <p:pic>
        <p:nvPicPr>
          <p:cNvPr id="45" name="Afbeelding 3">
            <a:extLst>
              <a:ext uri="{FF2B5EF4-FFF2-40B4-BE49-F238E27FC236}">
                <a16:creationId xmlns:a16="http://schemas.microsoft.com/office/drawing/2014/main" id="{BB029B42-FCCB-4C55-94F5-6E1C778B0D94}"/>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2448330" y="5700199"/>
            <a:ext cx="1292956" cy="917380"/>
          </a:xfrm>
          <a:prstGeom prst="rect">
            <a:avLst/>
          </a:prstGeom>
        </p:spPr>
      </p:pic>
      <p:pic>
        <p:nvPicPr>
          <p:cNvPr id="46" name="Afbeelding 5">
            <a:extLst>
              <a:ext uri="{FF2B5EF4-FFF2-40B4-BE49-F238E27FC236}">
                <a16:creationId xmlns:a16="http://schemas.microsoft.com/office/drawing/2014/main" id="{1D07BEC9-225B-4764-801A-E8DE841B8734}"/>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3929029" y="2748221"/>
            <a:ext cx="1370298" cy="972259"/>
          </a:xfrm>
          <a:prstGeom prst="rect">
            <a:avLst/>
          </a:prstGeom>
        </p:spPr>
      </p:pic>
      <p:pic>
        <p:nvPicPr>
          <p:cNvPr id="47" name="Afbeelding 7">
            <a:extLst>
              <a:ext uri="{FF2B5EF4-FFF2-40B4-BE49-F238E27FC236}">
                <a16:creationId xmlns:a16="http://schemas.microsoft.com/office/drawing/2014/main" id="{3AA79AB6-C4AE-4C00-B403-CCDAE79E3DC9}"/>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5666790" y="4744221"/>
            <a:ext cx="1537216" cy="1090689"/>
          </a:xfrm>
          <a:prstGeom prst="rect">
            <a:avLst/>
          </a:prstGeom>
        </p:spPr>
      </p:pic>
      <p:pic>
        <p:nvPicPr>
          <p:cNvPr id="48" name="Afbeelding 47">
            <a:extLst>
              <a:ext uri="{FF2B5EF4-FFF2-40B4-BE49-F238E27FC236}">
                <a16:creationId xmlns:a16="http://schemas.microsoft.com/office/drawing/2014/main" id="{830CD8A2-382D-407D-8E10-044F74787FDB}"/>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015651" y="1632234"/>
            <a:ext cx="1062790" cy="762437"/>
          </a:xfrm>
          <a:prstGeom prst="rect">
            <a:avLst/>
          </a:prstGeom>
        </p:spPr>
      </p:pic>
      <p:pic>
        <p:nvPicPr>
          <p:cNvPr id="49" name="Afbeelding 48">
            <a:extLst>
              <a:ext uri="{FF2B5EF4-FFF2-40B4-BE49-F238E27FC236}">
                <a16:creationId xmlns:a16="http://schemas.microsoft.com/office/drawing/2014/main" id="{AEB25911-6295-4FFB-8CC4-14AFFE06BA32}"/>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214255" y="4555440"/>
            <a:ext cx="873688" cy="859187"/>
          </a:xfrm>
          <a:prstGeom prst="rect">
            <a:avLst/>
          </a:prstGeom>
        </p:spPr>
      </p:pic>
      <p:sp>
        <p:nvSpPr>
          <p:cNvPr id="50" name="Freeform: Shape 16">
            <a:extLst>
              <a:ext uri="{FF2B5EF4-FFF2-40B4-BE49-F238E27FC236}">
                <a16:creationId xmlns:a16="http://schemas.microsoft.com/office/drawing/2014/main" id="{EB32D6CB-A073-4C19-AAA9-AC84ECA7FE62}"/>
              </a:ext>
            </a:extLst>
          </p:cNvPr>
          <p:cNvSpPr/>
          <p:nvPr/>
        </p:nvSpPr>
        <p:spPr>
          <a:xfrm flipH="1" flipV="1">
            <a:off x="-1712415" y="-83885"/>
            <a:ext cx="15458053" cy="1052116"/>
          </a:xfrm>
          <a:custGeom>
            <a:avLst/>
            <a:gdLst>
              <a:gd name="connsiteX0" fmla="*/ 12192000 w 12192000"/>
              <a:gd name="connsiteY0" fmla="*/ 0 h 4318515"/>
              <a:gd name="connsiteX1" fmla="*/ 12192000 w 12192000"/>
              <a:gd name="connsiteY1" fmla="*/ 4318515 h 4318515"/>
              <a:gd name="connsiteX2" fmla="*/ 0 w 12192000"/>
              <a:gd name="connsiteY2" fmla="*/ 4318515 h 4318515"/>
              <a:gd name="connsiteX3" fmla="*/ 0 w 12192000"/>
              <a:gd name="connsiteY3" fmla="*/ 815845 h 4318515"/>
              <a:gd name="connsiteX4" fmla="*/ 37481 w 12192000"/>
              <a:gd name="connsiteY4" fmla="*/ 822256 h 4318515"/>
              <a:gd name="connsiteX5" fmla="*/ 877786 w 12192000"/>
              <a:gd name="connsiteY5" fmla="*/ 1017133 h 4318515"/>
              <a:gd name="connsiteX6" fmla="*/ 8908141 w 12192000"/>
              <a:gd name="connsiteY6" fmla="*/ 950694 h 4318515"/>
              <a:gd name="connsiteX7" fmla="*/ 11966033 w 12192000"/>
              <a:gd name="connsiteY7" fmla="*/ 44566 h 4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318515">
                <a:moveTo>
                  <a:pt x="12192000" y="0"/>
                </a:moveTo>
                <a:lnTo>
                  <a:pt x="12192000" y="4318515"/>
                </a:lnTo>
                <a:lnTo>
                  <a:pt x="0" y="4318515"/>
                </a:lnTo>
                <a:lnTo>
                  <a:pt x="0" y="815845"/>
                </a:lnTo>
                <a:lnTo>
                  <a:pt x="37481" y="822256"/>
                </a:lnTo>
                <a:cubicBezTo>
                  <a:pt x="323852" y="877859"/>
                  <a:pt x="605585" y="944976"/>
                  <a:pt x="877786" y="1017133"/>
                </a:cubicBezTo>
                <a:cubicBezTo>
                  <a:pt x="3649380" y="1729527"/>
                  <a:pt x="6172386" y="1805753"/>
                  <a:pt x="8908141" y="950694"/>
                </a:cubicBezTo>
                <a:cubicBezTo>
                  <a:pt x="9914461" y="636944"/>
                  <a:pt x="10906544" y="267368"/>
                  <a:pt x="11966033" y="44566"/>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1" name="Titel 1">
            <a:extLst>
              <a:ext uri="{FF2B5EF4-FFF2-40B4-BE49-F238E27FC236}">
                <a16:creationId xmlns:a16="http://schemas.microsoft.com/office/drawing/2014/main" id="{0FD6D303-668A-42B6-BD51-7B1A63F9F5F3}"/>
              </a:ext>
            </a:extLst>
          </p:cNvPr>
          <p:cNvSpPr txBox="1">
            <a:spLocks/>
          </p:cNvSpPr>
          <p:nvPr/>
        </p:nvSpPr>
        <p:spPr>
          <a:xfrm>
            <a:off x="168012" y="216687"/>
            <a:ext cx="7588117" cy="313932"/>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BE" sz="1600" dirty="0">
                <a:solidFill>
                  <a:schemeClr val="accent1"/>
                </a:solidFill>
                <a:latin typeface="+mn-lt"/>
                <a:cs typeface="Poppins" panose="00000500000000000000" pitchFamily="2" charset="0"/>
              </a:rPr>
              <a:t>À propos de nous / Une solution appropriée au bon moment</a:t>
            </a:r>
          </a:p>
        </p:txBody>
      </p:sp>
      <p:grpSp>
        <p:nvGrpSpPr>
          <p:cNvPr id="2" name="Groep 1">
            <a:extLst>
              <a:ext uri="{FF2B5EF4-FFF2-40B4-BE49-F238E27FC236}">
                <a16:creationId xmlns:a16="http://schemas.microsoft.com/office/drawing/2014/main" id="{F944B736-6E7B-42E0-A038-FFBEB9C86023}"/>
              </a:ext>
            </a:extLst>
          </p:cNvPr>
          <p:cNvGrpSpPr/>
          <p:nvPr/>
        </p:nvGrpSpPr>
        <p:grpSpPr>
          <a:xfrm>
            <a:off x="10500323" y="2816438"/>
            <a:ext cx="2391802" cy="2219264"/>
            <a:chOff x="10500323" y="2816438"/>
            <a:chExt cx="2391802" cy="2219264"/>
          </a:xfrm>
        </p:grpSpPr>
        <p:pic>
          <p:nvPicPr>
            <p:cNvPr id="56" name="Graphic 55">
              <a:extLst>
                <a:ext uri="{FF2B5EF4-FFF2-40B4-BE49-F238E27FC236}">
                  <a16:creationId xmlns:a16="http://schemas.microsoft.com/office/drawing/2014/main" id="{5D2392CA-D22F-4539-B83D-7CBC0BF40CE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4768121">
              <a:off x="10500323" y="2816438"/>
              <a:ext cx="2219264" cy="2219264"/>
            </a:xfrm>
            <a:prstGeom prst="rect">
              <a:avLst/>
            </a:prstGeom>
          </p:spPr>
        </p:pic>
        <p:sp>
          <p:nvSpPr>
            <p:cNvPr id="57" name="Tekstvak 56">
              <a:extLst>
                <a:ext uri="{FF2B5EF4-FFF2-40B4-BE49-F238E27FC236}">
                  <a16:creationId xmlns:a16="http://schemas.microsoft.com/office/drawing/2014/main" id="{6B74C23A-6FCA-4BC1-8DC3-CC6120378085}"/>
                </a:ext>
              </a:extLst>
            </p:cNvPr>
            <p:cNvSpPr txBox="1"/>
            <p:nvPr/>
          </p:nvSpPr>
          <p:spPr>
            <a:xfrm>
              <a:off x="10972030" y="3379339"/>
              <a:ext cx="1920095" cy="1100814"/>
            </a:xfrm>
            <a:prstGeom prst="rect">
              <a:avLst/>
            </a:prstGeom>
            <a:noFill/>
          </p:spPr>
          <p:txBody>
            <a:bodyPr wrap="square" rtlCol="0">
              <a:spAutoFit/>
            </a:bodyPr>
            <a:lstStyle/>
            <a:p>
              <a:pPr marL="0" marR="0" indent="0" algn="l" defTabSz="914400" rtl="0" eaLnBrk="1" fontAlgn="auto" latinLnBrk="0" hangingPunct="1">
                <a:spcBef>
                  <a:spcPts val="0"/>
                </a:spcBef>
                <a:spcAft>
                  <a:spcPts val="0"/>
                </a:spcAft>
                <a:buClrTx/>
                <a:buSzTx/>
                <a:buFontTx/>
                <a:buNone/>
                <a:tabLst/>
              </a:pPr>
              <a:r>
                <a:rPr lang="fr-BE" sz="1600" b="1" dirty="0">
                  <a:solidFill>
                    <a:schemeClr val="bg1"/>
                  </a:solidFill>
                </a:rPr>
                <a:t>22 500 </a:t>
              </a:r>
            </a:p>
            <a:p>
              <a:pPr marL="0" marR="0" indent="0" algn="l" defTabSz="914400" rtl="0" eaLnBrk="1" fontAlgn="auto" latinLnBrk="0" hangingPunct="1">
                <a:spcBef>
                  <a:spcPts val="0"/>
                </a:spcBef>
                <a:spcAft>
                  <a:spcPts val="0"/>
                </a:spcAft>
                <a:buClrTx/>
                <a:buSzTx/>
                <a:buFontTx/>
                <a:buNone/>
                <a:tabLst/>
              </a:pPr>
              <a:r>
                <a:rPr lang="fr-BE" sz="1600" b="1" dirty="0">
                  <a:solidFill>
                    <a:schemeClr val="bg1"/>
                  </a:solidFill>
                </a:rPr>
                <a:t>starters </a:t>
              </a:r>
              <a:br>
                <a:rPr lang="fr-BE" sz="1600" b="1" dirty="0">
                  <a:solidFill>
                    <a:schemeClr val="bg1"/>
                  </a:solidFill>
                </a:rPr>
              </a:br>
              <a:r>
                <a:rPr lang="fr-BE" sz="1600" b="1" dirty="0">
                  <a:solidFill>
                    <a:schemeClr val="bg1"/>
                  </a:solidFill>
                </a:rPr>
                <a:t>via Liantis</a:t>
              </a:r>
              <a:br>
                <a:rPr lang="fr-BE" sz="1600" b="1" dirty="0">
                  <a:solidFill>
                    <a:schemeClr val="bg1"/>
                  </a:solidFill>
                </a:rPr>
              </a:br>
              <a:r>
                <a:rPr lang="fr-BE" sz="1600" b="1" dirty="0">
                  <a:solidFill>
                    <a:schemeClr val="bg1"/>
                  </a:solidFill>
                </a:rPr>
                <a:t>par an</a:t>
              </a:r>
            </a:p>
          </p:txBody>
        </p:sp>
      </p:grpSp>
      <p:pic>
        <p:nvPicPr>
          <p:cNvPr id="55" name="Graphic 54">
            <a:extLst>
              <a:ext uri="{FF2B5EF4-FFF2-40B4-BE49-F238E27FC236}">
                <a16:creationId xmlns:a16="http://schemas.microsoft.com/office/drawing/2014/main" id="{14F87E26-4389-4630-AA43-8DD3072A8C6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333583" y="6381424"/>
            <a:ext cx="558379" cy="217422"/>
          </a:xfrm>
          <a:prstGeom prst="rect">
            <a:avLst/>
          </a:prstGeom>
        </p:spPr>
      </p:pic>
      <p:sp>
        <p:nvSpPr>
          <p:cNvPr id="31" name="TextBox 30">
            <a:extLst>
              <a:ext uri="{FF2B5EF4-FFF2-40B4-BE49-F238E27FC236}">
                <a16:creationId xmlns:a16="http://schemas.microsoft.com/office/drawing/2014/main" id="{420E3A63-A7C3-4B79-92E0-B5BBC4DE0D8E}"/>
              </a:ext>
            </a:extLst>
          </p:cNvPr>
          <p:cNvSpPr txBox="1"/>
          <p:nvPr/>
        </p:nvSpPr>
        <p:spPr>
          <a:xfrm>
            <a:off x="456527" y="3758986"/>
            <a:ext cx="2113613" cy="276999"/>
          </a:xfrm>
          <a:prstGeom prst="rect">
            <a:avLst/>
          </a:prstGeom>
          <a:noFill/>
        </p:spPr>
        <p:txBody>
          <a:bodyPr wrap="square" rtlCol="0">
            <a:spAutoFit/>
          </a:bodyPr>
          <a:lstStyle/>
          <a:p>
            <a:pPr algn="ctr"/>
            <a:r>
              <a:rPr lang="fr-BE" sz="1200" dirty="0"/>
              <a:t>Je deviens indépendant.</a:t>
            </a:r>
          </a:p>
        </p:txBody>
      </p:sp>
    </p:spTree>
    <p:extLst>
      <p:ext uri="{BB962C8B-B14F-4D97-AF65-F5344CB8AC3E}">
        <p14:creationId xmlns:p14="http://schemas.microsoft.com/office/powerpoint/2010/main" val="385909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iterate type="lt">
                                    <p:tmAbs val="20"/>
                                  </p:iterate>
                                  <p:childTnLst>
                                    <p:set>
                                      <p:cBhvr>
                                        <p:cTn id="6" dur="1" fill="hold">
                                          <p:stCondLst>
                                            <p:cond delay="0"/>
                                          </p:stCondLst>
                                        </p:cTn>
                                        <p:tgtEl>
                                          <p:spTgt spid="11"/>
                                        </p:tgtEl>
                                        <p:attrNameLst>
                                          <p:attrName>style.visibility</p:attrName>
                                        </p:attrNameLst>
                                      </p:cBhvr>
                                      <p:to>
                                        <p:strVal val="visible"/>
                                      </p:to>
                                    </p:set>
                                  </p:childTnLst>
                                </p:cTn>
                              </p:par>
                              <p:par>
                                <p:cTn id="7" presetID="2" presetClass="entr" presetSubtype="8" decel="10000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1000" fill="hold"/>
                                        <p:tgtEl>
                                          <p:spTgt spid="9"/>
                                        </p:tgtEl>
                                        <p:attrNameLst>
                                          <p:attrName>ppt_x</p:attrName>
                                        </p:attrNameLst>
                                      </p:cBhvr>
                                      <p:tavLst>
                                        <p:tav tm="0">
                                          <p:val>
                                            <p:strVal val="0-#ppt_w/2"/>
                                          </p:val>
                                        </p:tav>
                                        <p:tav tm="100000">
                                          <p:val>
                                            <p:strVal val="#ppt_x"/>
                                          </p:val>
                                        </p:tav>
                                      </p:tavLst>
                                    </p:anim>
                                    <p:anim calcmode="lin" valueType="num">
                                      <p:cBhvr additive="base">
                                        <p:cTn id="10" dur="1000" fill="hold"/>
                                        <p:tgtEl>
                                          <p:spTgt spid="9"/>
                                        </p:tgtEl>
                                        <p:attrNameLst>
                                          <p:attrName>ppt_y</p:attrName>
                                        </p:attrNameLst>
                                      </p:cBhvr>
                                      <p:tavLst>
                                        <p:tav tm="0">
                                          <p:val>
                                            <p:strVal val="#ppt_y"/>
                                          </p:val>
                                        </p:tav>
                                        <p:tav tm="100000">
                                          <p:val>
                                            <p:strVal val="#ppt_y"/>
                                          </p:val>
                                        </p:tav>
                                      </p:tavLst>
                                    </p:anim>
                                  </p:childTnLst>
                                </p:cTn>
                              </p:par>
                            </p:childTnLst>
                          </p:cTn>
                        </p:par>
                        <p:par>
                          <p:cTn id="11" fill="hold">
                            <p:stCondLst>
                              <p:cond delay="1161"/>
                            </p:stCondLst>
                            <p:childTnLst>
                              <p:par>
                                <p:cTn id="12" presetID="22" presetClass="entr" presetSubtype="8" fill="hold" nodeType="afterEffect">
                                  <p:stCondLst>
                                    <p:cond delay="50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10" presetClass="entr" presetSubtype="0" fill="hold" nodeType="withEffect">
                                  <p:stCondLst>
                                    <p:cond delay="75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par>
                                <p:cTn id="18" presetID="22" presetClass="entr" presetSubtype="4" fill="hold" nodeType="withEffect">
                                  <p:stCondLst>
                                    <p:cond delay="750"/>
                                  </p:stCondLst>
                                  <p:childTnLst>
                                    <p:set>
                                      <p:cBhvr>
                                        <p:cTn id="19" dur="1" fill="hold">
                                          <p:stCondLst>
                                            <p:cond delay="0"/>
                                          </p:stCondLst>
                                        </p:cTn>
                                        <p:tgtEl>
                                          <p:spTgt spid="37"/>
                                        </p:tgtEl>
                                        <p:attrNameLst>
                                          <p:attrName>style.visibility</p:attrName>
                                        </p:attrNameLst>
                                      </p:cBhvr>
                                      <p:to>
                                        <p:strVal val="visible"/>
                                      </p:to>
                                    </p:set>
                                    <p:animEffect transition="in" filter="wipe(down)">
                                      <p:cBhvr>
                                        <p:cTn id="20" dur="500"/>
                                        <p:tgtEl>
                                          <p:spTgt spid="37"/>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nodeType="withEffect">
                                  <p:stCondLst>
                                    <p:cond delay="10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22" presetClass="entr" presetSubtype="1" fill="hold" nodeType="withEffect">
                                  <p:stCondLst>
                                    <p:cond delay="1000"/>
                                  </p:stCondLst>
                                  <p:childTnLst>
                                    <p:set>
                                      <p:cBhvr>
                                        <p:cTn id="28" dur="1" fill="hold">
                                          <p:stCondLst>
                                            <p:cond delay="0"/>
                                          </p:stCondLst>
                                        </p:cTn>
                                        <p:tgtEl>
                                          <p:spTgt spid="38"/>
                                        </p:tgtEl>
                                        <p:attrNameLst>
                                          <p:attrName>style.visibility</p:attrName>
                                        </p:attrNameLst>
                                      </p:cBhvr>
                                      <p:to>
                                        <p:strVal val="visible"/>
                                      </p:to>
                                    </p:set>
                                    <p:animEffect transition="in" filter="wipe(up)">
                                      <p:cBhvr>
                                        <p:cTn id="29" dur="500"/>
                                        <p:tgtEl>
                                          <p:spTgt spid="38"/>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nodeType="withEffect">
                                  <p:stCondLst>
                                    <p:cond delay="125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22" presetClass="entr" presetSubtype="4" fill="hold" nodeType="withEffect">
                                  <p:stCondLst>
                                    <p:cond delay="125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par>
                                <p:cTn id="39" presetID="10" presetClass="entr" presetSubtype="0" fill="hold" grpId="0" nodeType="withEffect">
                                  <p:stCondLst>
                                    <p:cond delay="125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nodeType="withEffect">
                                  <p:stCondLst>
                                    <p:cond delay="150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22" presetClass="entr" presetSubtype="1" fill="hold" nodeType="withEffect">
                                  <p:stCondLst>
                                    <p:cond delay="1500"/>
                                  </p:stCondLst>
                                  <p:childTnLst>
                                    <p:set>
                                      <p:cBhvr>
                                        <p:cTn id="46" dur="1" fill="hold">
                                          <p:stCondLst>
                                            <p:cond delay="0"/>
                                          </p:stCondLst>
                                        </p:cTn>
                                        <p:tgtEl>
                                          <p:spTgt spid="40"/>
                                        </p:tgtEl>
                                        <p:attrNameLst>
                                          <p:attrName>style.visibility</p:attrName>
                                        </p:attrNameLst>
                                      </p:cBhvr>
                                      <p:to>
                                        <p:strVal val="visible"/>
                                      </p:to>
                                    </p:set>
                                    <p:animEffect transition="in" filter="wipe(up)">
                                      <p:cBhvr>
                                        <p:cTn id="47" dur="500"/>
                                        <p:tgtEl>
                                          <p:spTgt spid="40"/>
                                        </p:tgtEl>
                                      </p:cBhvr>
                                    </p:animEffect>
                                  </p:childTnLst>
                                </p:cTn>
                              </p:par>
                              <p:par>
                                <p:cTn id="48" presetID="10" presetClass="entr" presetSubtype="0" fill="hold" grpId="0" nodeType="withEffect">
                                  <p:stCondLst>
                                    <p:cond delay="150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par>
                                <p:cTn id="51" presetID="10" presetClass="entr" presetSubtype="0" fill="hold" nodeType="withEffect">
                                  <p:stCondLst>
                                    <p:cond delay="175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22" presetClass="entr" presetSubtype="4" fill="hold" nodeType="withEffect">
                                  <p:stCondLst>
                                    <p:cond delay="1750"/>
                                  </p:stCondLst>
                                  <p:childTnLst>
                                    <p:set>
                                      <p:cBhvr>
                                        <p:cTn id="55" dur="1" fill="hold">
                                          <p:stCondLst>
                                            <p:cond delay="0"/>
                                          </p:stCondLst>
                                        </p:cTn>
                                        <p:tgtEl>
                                          <p:spTgt spid="41"/>
                                        </p:tgtEl>
                                        <p:attrNameLst>
                                          <p:attrName>style.visibility</p:attrName>
                                        </p:attrNameLst>
                                      </p:cBhvr>
                                      <p:to>
                                        <p:strVal val="visible"/>
                                      </p:to>
                                    </p:set>
                                    <p:animEffect transition="in" filter="wipe(down)">
                                      <p:cBhvr>
                                        <p:cTn id="56" dur="500"/>
                                        <p:tgtEl>
                                          <p:spTgt spid="41"/>
                                        </p:tgtEl>
                                      </p:cBhvr>
                                    </p:animEffect>
                                  </p:childTnLst>
                                </p:cTn>
                              </p:par>
                              <p:par>
                                <p:cTn id="57" presetID="10" presetClass="entr" presetSubtype="0" fill="hold" grpId="0" nodeType="withEffect">
                                  <p:stCondLst>
                                    <p:cond delay="175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10" presetClass="entr" presetSubtype="0" fill="hold" nodeType="withEffect">
                                  <p:stCondLst>
                                    <p:cond delay="200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22" presetClass="entr" presetSubtype="1" fill="hold" nodeType="withEffect">
                                  <p:stCondLst>
                                    <p:cond delay="2000"/>
                                  </p:stCondLst>
                                  <p:childTnLst>
                                    <p:set>
                                      <p:cBhvr>
                                        <p:cTn id="64" dur="1" fill="hold">
                                          <p:stCondLst>
                                            <p:cond delay="0"/>
                                          </p:stCondLst>
                                        </p:cTn>
                                        <p:tgtEl>
                                          <p:spTgt spid="42"/>
                                        </p:tgtEl>
                                        <p:attrNameLst>
                                          <p:attrName>style.visibility</p:attrName>
                                        </p:attrNameLst>
                                      </p:cBhvr>
                                      <p:to>
                                        <p:strVal val="visible"/>
                                      </p:to>
                                    </p:set>
                                    <p:animEffect transition="in" filter="wipe(up)">
                                      <p:cBhvr>
                                        <p:cTn id="65" dur="500"/>
                                        <p:tgtEl>
                                          <p:spTgt spid="42"/>
                                        </p:tgtEl>
                                      </p:cBhvr>
                                    </p:animEffect>
                                  </p:childTnLst>
                                </p:cTn>
                              </p:par>
                              <p:par>
                                <p:cTn id="66" presetID="10" presetClass="entr" presetSubtype="0" fill="hold" grpId="0" nodeType="withEffect">
                                  <p:stCondLst>
                                    <p:cond delay="200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500"/>
                                        <p:tgtEl>
                                          <p:spTgt spid="36"/>
                                        </p:tgtEl>
                                      </p:cBhvr>
                                    </p:animEffect>
                                  </p:childTnLst>
                                </p:cTn>
                              </p:par>
                              <p:par>
                                <p:cTn id="69" presetID="10" presetClass="entr" presetSubtype="0" fill="hold" nodeType="withEffect">
                                  <p:stCondLst>
                                    <p:cond delay="25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par>
                                <p:cTn id="72" presetID="10" presetClass="entr" presetSubtype="0" fill="hold" nodeType="withEffect">
                                  <p:stCondLst>
                                    <p:cond delay="50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500"/>
                                        <p:tgtEl>
                                          <p:spTgt spid="45"/>
                                        </p:tgtEl>
                                      </p:cBhvr>
                                    </p:animEffect>
                                  </p:childTnLst>
                                </p:cTn>
                              </p:par>
                              <p:par>
                                <p:cTn id="75" presetID="10" presetClass="entr" presetSubtype="0" fill="hold" nodeType="withEffect">
                                  <p:stCondLst>
                                    <p:cond delay="75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500"/>
                                        <p:tgtEl>
                                          <p:spTgt spid="46"/>
                                        </p:tgtEl>
                                      </p:cBhvr>
                                    </p:animEffect>
                                  </p:childTnLst>
                                </p:cTn>
                              </p:par>
                              <p:par>
                                <p:cTn id="78" presetID="10" presetClass="entr" presetSubtype="0" fill="hold" nodeType="withEffect">
                                  <p:stCondLst>
                                    <p:cond delay="100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par>
                                <p:cTn id="81" presetID="10" presetClass="entr" presetSubtype="0" fill="hold" nodeType="withEffect">
                                  <p:stCondLst>
                                    <p:cond delay="1250"/>
                                  </p:stCondLst>
                                  <p:childTnLst>
                                    <p:set>
                                      <p:cBhvr>
                                        <p:cTn id="82" dur="1" fill="hold">
                                          <p:stCondLst>
                                            <p:cond delay="0"/>
                                          </p:stCondLst>
                                        </p:cTn>
                                        <p:tgtEl>
                                          <p:spTgt spid="48"/>
                                        </p:tgtEl>
                                        <p:attrNameLst>
                                          <p:attrName>style.visibility</p:attrName>
                                        </p:attrNameLst>
                                      </p:cBhvr>
                                      <p:to>
                                        <p:strVal val="visible"/>
                                      </p:to>
                                    </p:set>
                                    <p:animEffect transition="in" filter="fade">
                                      <p:cBhvr>
                                        <p:cTn id="83" dur="500"/>
                                        <p:tgtEl>
                                          <p:spTgt spid="48"/>
                                        </p:tgtEl>
                                      </p:cBhvr>
                                    </p:animEffect>
                                  </p:childTnLst>
                                </p:cTn>
                              </p:par>
                              <p:par>
                                <p:cTn id="84" presetID="10" presetClass="entr" presetSubtype="0" fill="hold" nodeType="withEffect">
                                  <p:stCondLst>
                                    <p:cond delay="1500"/>
                                  </p:stCondLst>
                                  <p:childTnLst>
                                    <p:set>
                                      <p:cBhvr>
                                        <p:cTn id="85" dur="1" fill="hold">
                                          <p:stCondLst>
                                            <p:cond delay="0"/>
                                          </p:stCondLst>
                                        </p:cTn>
                                        <p:tgtEl>
                                          <p:spTgt spid="49"/>
                                        </p:tgtEl>
                                        <p:attrNameLst>
                                          <p:attrName>style.visibility</p:attrName>
                                        </p:attrNameLst>
                                      </p:cBhvr>
                                      <p:to>
                                        <p:strVal val="visible"/>
                                      </p:to>
                                    </p:set>
                                    <p:animEffect transition="in" filter="fade">
                                      <p:cBhvr>
                                        <p:cTn id="86" dur="500"/>
                                        <p:tgtEl>
                                          <p:spTgt spid="49"/>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32" grpId="0"/>
      <p:bldP spid="33" grpId="0"/>
      <p:bldP spid="34" grpId="0"/>
      <p:bldP spid="35" grpId="0"/>
      <p:bldP spid="36"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E4331A6-0731-4D03-8644-EAB0C02552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444138">
            <a:off x="875257" y="-5504111"/>
            <a:ext cx="11875026" cy="15208366"/>
          </a:xfrm>
          <a:prstGeom prst="rect">
            <a:avLst/>
          </a:prstGeom>
        </p:spPr>
      </p:pic>
      <p:sp>
        <p:nvSpPr>
          <p:cNvPr id="19" name="Freeform: Shape 16">
            <a:extLst>
              <a:ext uri="{FF2B5EF4-FFF2-40B4-BE49-F238E27FC236}">
                <a16:creationId xmlns:a16="http://schemas.microsoft.com/office/drawing/2014/main" id="{C9717E4B-BB9A-498B-A818-8C90C8FC076B}"/>
              </a:ext>
            </a:extLst>
          </p:cNvPr>
          <p:cNvSpPr/>
          <p:nvPr/>
        </p:nvSpPr>
        <p:spPr>
          <a:xfrm flipH="1" flipV="1">
            <a:off x="-1712415" y="-165773"/>
            <a:ext cx="15458053" cy="1052116"/>
          </a:xfrm>
          <a:custGeom>
            <a:avLst/>
            <a:gdLst>
              <a:gd name="connsiteX0" fmla="*/ 12192000 w 12192000"/>
              <a:gd name="connsiteY0" fmla="*/ 0 h 4318515"/>
              <a:gd name="connsiteX1" fmla="*/ 12192000 w 12192000"/>
              <a:gd name="connsiteY1" fmla="*/ 4318515 h 4318515"/>
              <a:gd name="connsiteX2" fmla="*/ 0 w 12192000"/>
              <a:gd name="connsiteY2" fmla="*/ 4318515 h 4318515"/>
              <a:gd name="connsiteX3" fmla="*/ 0 w 12192000"/>
              <a:gd name="connsiteY3" fmla="*/ 815845 h 4318515"/>
              <a:gd name="connsiteX4" fmla="*/ 37481 w 12192000"/>
              <a:gd name="connsiteY4" fmla="*/ 822256 h 4318515"/>
              <a:gd name="connsiteX5" fmla="*/ 877786 w 12192000"/>
              <a:gd name="connsiteY5" fmla="*/ 1017133 h 4318515"/>
              <a:gd name="connsiteX6" fmla="*/ 8908141 w 12192000"/>
              <a:gd name="connsiteY6" fmla="*/ 950694 h 4318515"/>
              <a:gd name="connsiteX7" fmla="*/ 11966033 w 12192000"/>
              <a:gd name="connsiteY7" fmla="*/ 44566 h 4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318515">
                <a:moveTo>
                  <a:pt x="12192000" y="0"/>
                </a:moveTo>
                <a:lnTo>
                  <a:pt x="12192000" y="4318515"/>
                </a:lnTo>
                <a:lnTo>
                  <a:pt x="0" y="4318515"/>
                </a:lnTo>
                <a:lnTo>
                  <a:pt x="0" y="815845"/>
                </a:lnTo>
                <a:lnTo>
                  <a:pt x="37481" y="822256"/>
                </a:lnTo>
                <a:cubicBezTo>
                  <a:pt x="323852" y="877859"/>
                  <a:pt x="605585" y="944976"/>
                  <a:pt x="877786" y="1017133"/>
                </a:cubicBezTo>
                <a:cubicBezTo>
                  <a:pt x="3649380" y="1729527"/>
                  <a:pt x="6172386" y="1805753"/>
                  <a:pt x="8908141" y="950694"/>
                </a:cubicBezTo>
                <a:cubicBezTo>
                  <a:pt x="9914461" y="636944"/>
                  <a:pt x="10906544" y="267368"/>
                  <a:pt x="11966033" y="44566"/>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22" name="Graphic 21">
            <a:extLst>
              <a:ext uri="{FF2B5EF4-FFF2-40B4-BE49-F238E27FC236}">
                <a16:creationId xmlns:a16="http://schemas.microsoft.com/office/drawing/2014/main" id="{CE67AD8E-1DD1-4B6F-B0DE-0FBAF66AF7A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8710" y="664882"/>
            <a:ext cx="6601880" cy="4684190"/>
          </a:xfrm>
          <a:prstGeom prst="rect">
            <a:avLst/>
          </a:prstGeom>
        </p:spPr>
      </p:pic>
      <p:sp>
        <p:nvSpPr>
          <p:cNvPr id="12" name="Titel 1">
            <a:extLst>
              <a:ext uri="{FF2B5EF4-FFF2-40B4-BE49-F238E27FC236}">
                <a16:creationId xmlns:a16="http://schemas.microsoft.com/office/drawing/2014/main" id="{814CE1FE-4279-44B7-B073-02BF0D29BA22}"/>
              </a:ext>
            </a:extLst>
          </p:cNvPr>
          <p:cNvSpPr txBox="1">
            <a:spLocks/>
          </p:cNvSpPr>
          <p:nvPr/>
        </p:nvSpPr>
        <p:spPr>
          <a:xfrm>
            <a:off x="4503284" y="2890761"/>
            <a:ext cx="9797932" cy="1569660"/>
          </a:xfrm>
          <a:prstGeom prst="rect">
            <a:avLst/>
          </a:prstGeom>
        </p:spPr>
        <p:txBody>
          <a:bodyPr vert="horz" wrap="square"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fr-BE" sz="3000" dirty="0">
                <a:solidFill>
                  <a:schemeClr val="accent1"/>
                </a:solidFill>
                <a:latin typeface="+mn-lt"/>
                <a:cs typeface="Poppins" panose="00000500000000000000" pitchFamily="2" charset="0"/>
              </a:rPr>
              <a:t>Nous vérifions ensemble si </a:t>
            </a:r>
            <a:br>
              <a:rPr lang="fr-BE" sz="3000" dirty="0">
                <a:solidFill>
                  <a:schemeClr val="accent1"/>
                </a:solidFill>
                <a:latin typeface="+mn-lt"/>
                <a:cs typeface="Poppins" panose="00000500000000000000" pitchFamily="2" charset="0"/>
              </a:rPr>
            </a:br>
            <a:r>
              <a:rPr lang="fr-BE" sz="3000" dirty="0">
                <a:solidFill>
                  <a:schemeClr val="accent1"/>
                </a:solidFill>
                <a:latin typeface="+mn-lt"/>
                <a:cs typeface="Poppins" panose="00000500000000000000" pitchFamily="2" charset="0"/>
              </a:rPr>
              <a:t>les </a:t>
            </a:r>
            <a:r>
              <a:rPr lang="fr-BE" sz="3000" b="1" dirty="0">
                <a:solidFill>
                  <a:schemeClr val="accent1"/>
                </a:solidFill>
                <a:latin typeface="+mn-lt"/>
                <a:cs typeface="Poppins" panose="00000500000000000000" pitchFamily="2" charset="0"/>
              </a:rPr>
              <a:t>conditions de lancement requises</a:t>
            </a:r>
            <a:r>
              <a:rPr lang="fr-BE" sz="3000" dirty="0">
                <a:solidFill>
                  <a:schemeClr val="accent1"/>
                </a:solidFill>
                <a:latin typeface="+mn-lt"/>
                <a:cs typeface="Poppins" panose="00000500000000000000" pitchFamily="2" charset="0"/>
              </a:rPr>
              <a:t> </a:t>
            </a:r>
            <a:br>
              <a:rPr lang="fr-BE" sz="3000" dirty="0">
                <a:solidFill>
                  <a:schemeClr val="accent1"/>
                </a:solidFill>
                <a:latin typeface="+mn-lt"/>
                <a:cs typeface="Poppins" panose="00000500000000000000" pitchFamily="2" charset="0"/>
              </a:rPr>
            </a:br>
            <a:r>
              <a:rPr lang="fr-BE" sz="3000" dirty="0">
                <a:solidFill>
                  <a:schemeClr val="accent1"/>
                </a:solidFill>
                <a:latin typeface="+mn-lt"/>
                <a:cs typeface="Poppins" panose="00000500000000000000" pitchFamily="2" charset="0"/>
              </a:rPr>
              <a:t>sont remplies</a:t>
            </a:r>
            <a:r>
              <a:rPr lang="fr-BE" sz="3600" dirty="0">
                <a:solidFill>
                  <a:schemeClr val="accent1"/>
                </a:solidFill>
                <a:latin typeface="+mn-lt"/>
                <a:cs typeface="Poppins" panose="00000500000000000000" pitchFamily="2" charset="0"/>
              </a:rPr>
              <a:t>.</a:t>
            </a:r>
          </a:p>
        </p:txBody>
      </p:sp>
      <p:sp>
        <p:nvSpPr>
          <p:cNvPr id="18" name="Titel 1">
            <a:extLst>
              <a:ext uri="{FF2B5EF4-FFF2-40B4-BE49-F238E27FC236}">
                <a16:creationId xmlns:a16="http://schemas.microsoft.com/office/drawing/2014/main" id="{B7BD2C90-1FC0-424E-AD28-298366832015}"/>
              </a:ext>
            </a:extLst>
          </p:cNvPr>
          <p:cNvSpPr txBox="1">
            <a:spLocks/>
          </p:cNvSpPr>
          <p:nvPr/>
        </p:nvSpPr>
        <p:spPr>
          <a:xfrm>
            <a:off x="168012" y="216687"/>
            <a:ext cx="7588117" cy="313932"/>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BE" sz="1600" dirty="0">
                <a:solidFill>
                  <a:schemeClr val="accent1"/>
                </a:solidFill>
                <a:latin typeface="+mn-lt"/>
                <a:cs typeface="Poppins" panose="00000500000000000000" pitchFamily="2" charset="0"/>
              </a:rPr>
              <a:t>Devenir indépendant</a:t>
            </a:r>
          </a:p>
        </p:txBody>
      </p:sp>
      <p:pic>
        <p:nvPicPr>
          <p:cNvPr id="16" name="Graphic 15">
            <a:extLst>
              <a:ext uri="{FF2B5EF4-FFF2-40B4-BE49-F238E27FC236}">
                <a16:creationId xmlns:a16="http://schemas.microsoft.com/office/drawing/2014/main" id="{05B502AF-6FF7-4C9A-85FB-80F082B080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242878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49276E8-E76B-4F3C-A474-AD56307E3CD0}"/>
              </a:ext>
            </a:extLst>
          </p:cNvPr>
          <p:cNvSpPr>
            <a:spLocks noGrp="1"/>
          </p:cNvSpPr>
          <p:nvPr>
            <p:ph type="title"/>
          </p:nvPr>
        </p:nvSpPr>
        <p:spPr/>
        <p:txBody>
          <a:bodyPr/>
          <a:lstStyle/>
          <a:p>
            <a:r>
              <a:rPr lang="fr-BE"/>
              <a:t>Conditions de lancement</a:t>
            </a:r>
          </a:p>
        </p:txBody>
      </p:sp>
      <p:sp>
        <p:nvSpPr>
          <p:cNvPr id="9" name="Tekstvak 8">
            <a:extLst>
              <a:ext uri="{FF2B5EF4-FFF2-40B4-BE49-F238E27FC236}">
                <a16:creationId xmlns:a16="http://schemas.microsoft.com/office/drawing/2014/main" id="{2BE99902-73BC-4E52-86C0-A1547DEBD3F7}"/>
              </a:ext>
            </a:extLst>
          </p:cNvPr>
          <p:cNvSpPr txBox="1"/>
          <p:nvPr/>
        </p:nvSpPr>
        <p:spPr>
          <a:xfrm>
            <a:off x="567267" y="2507468"/>
            <a:ext cx="1636295" cy="571951"/>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fr-BE" sz="8000" b="0" i="0" u="none" strike="noStrike" kern="1200" cap="none" spc="0" normalizeH="0" baseline="0" noProof="0">
                <a:ln>
                  <a:noFill/>
                </a:ln>
                <a:solidFill>
                  <a:srgbClr val="7030A0"/>
                </a:solidFill>
                <a:effectLst/>
                <a:uLnTx/>
                <a:uFillTx/>
                <a:latin typeface="Poppins" panose="00000500000000000000" pitchFamily="2" charset="0"/>
                <a:ea typeface="+mn-ea"/>
                <a:cs typeface="Poppins" panose="00000500000000000000" pitchFamily="2" charset="0"/>
              </a:rPr>
              <a:t>1.</a:t>
            </a:r>
          </a:p>
        </p:txBody>
      </p:sp>
      <p:cxnSp>
        <p:nvCxnSpPr>
          <p:cNvPr id="10" name="Rechte verbindingslijn 9">
            <a:extLst>
              <a:ext uri="{FF2B5EF4-FFF2-40B4-BE49-F238E27FC236}">
                <a16:creationId xmlns:a16="http://schemas.microsoft.com/office/drawing/2014/main" id="{17C7C066-49CC-4778-92C0-FA3F26D9C8DD}"/>
              </a:ext>
            </a:extLst>
          </p:cNvPr>
          <p:cNvCxnSpPr>
            <a:cxnSpLocks/>
          </p:cNvCxnSpPr>
          <p:nvPr/>
        </p:nvCxnSpPr>
        <p:spPr>
          <a:xfrm>
            <a:off x="1260223" y="2721837"/>
            <a:ext cx="3815869"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4CDDAEB5-C053-47E3-8E8F-0910B9285002}"/>
              </a:ext>
            </a:extLst>
          </p:cNvPr>
          <p:cNvCxnSpPr>
            <a:cxnSpLocks/>
          </p:cNvCxnSpPr>
          <p:nvPr/>
        </p:nvCxnSpPr>
        <p:spPr>
          <a:xfrm flipV="1">
            <a:off x="2145024" y="3999593"/>
            <a:ext cx="9637401" cy="3989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E27DCEB9-1BCE-4B1D-AE53-1CA78BC53724}"/>
              </a:ext>
            </a:extLst>
          </p:cNvPr>
          <p:cNvSpPr txBox="1"/>
          <p:nvPr/>
        </p:nvSpPr>
        <p:spPr>
          <a:xfrm>
            <a:off x="1231648" y="3835767"/>
            <a:ext cx="1636295" cy="1043876"/>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fr-BE" sz="8000" b="0" i="0" u="none" strike="noStrike" kern="1200" cap="none" spc="0" normalizeH="0" baseline="0" noProof="0">
                <a:ln>
                  <a:noFill/>
                </a:ln>
                <a:solidFill>
                  <a:srgbClr val="7030A0"/>
                </a:solidFill>
                <a:effectLst/>
                <a:uLnTx/>
                <a:uFillTx/>
                <a:latin typeface="Poppins" panose="00000500000000000000" pitchFamily="2" charset="0"/>
                <a:ea typeface="+mn-ea"/>
                <a:cs typeface="Poppins" panose="00000500000000000000" pitchFamily="2" charset="0"/>
              </a:rPr>
              <a:t>2.</a:t>
            </a:r>
          </a:p>
          <a:p>
            <a:pPr marL="0" marR="0" lvl="0" indent="0" algn="l" defTabSz="914400" rtl="0" eaLnBrk="1" fontAlgn="auto" latinLnBrk="0" hangingPunct="1">
              <a:lnSpc>
                <a:spcPts val="2000"/>
              </a:lnSpc>
              <a:spcBef>
                <a:spcPts val="0"/>
              </a:spcBef>
              <a:spcAft>
                <a:spcPts val="0"/>
              </a:spcAft>
              <a:buClrTx/>
              <a:buSzTx/>
              <a:buFontTx/>
              <a:buNone/>
              <a:tabLst/>
              <a:defRPr/>
            </a:pPr>
            <a:endParaRPr kumimoji="0" lang="nl-BE" sz="14000" b="0" i="0" u="none" strike="noStrike" kern="1200" cap="none" spc="0" normalizeH="0" baseline="0" noProof="0" dirty="0" err="1">
              <a:ln>
                <a:noFill/>
              </a:ln>
              <a:solidFill>
                <a:srgbClr val="7030A0"/>
              </a:solidFill>
              <a:effectLst/>
              <a:uLnTx/>
              <a:uFillTx/>
              <a:latin typeface="Poppins" panose="00000500000000000000" pitchFamily="2" charset="0"/>
              <a:ea typeface="+mn-ea"/>
              <a:cs typeface="Poppins" panose="00000500000000000000" pitchFamily="2" charset="0"/>
            </a:endParaRPr>
          </a:p>
        </p:txBody>
      </p:sp>
      <p:sp>
        <p:nvSpPr>
          <p:cNvPr id="3" name="Rechthoek 2">
            <a:extLst>
              <a:ext uri="{FF2B5EF4-FFF2-40B4-BE49-F238E27FC236}">
                <a16:creationId xmlns:a16="http://schemas.microsoft.com/office/drawing/2014/main" id="{F5628865-3EF9-4EBB-B3BF-267CE31D938F}"/>
              </a:ext>
            </a:extLst>
          </p:cNvPr>
          <p:cNvSpPr/>
          <p:nvPr/>
        </p:nvSpPr>
        <p:spPr>
          <a:xfrm>
            <a:off x="1158402" y="2180315"/>
            <a:ext cx="3105337"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500" b="0" i="0" u="none" strike="noStrike" kern="1200" cap="none" spc="0" normalizeH="0" baseline="0" noProof="0">
                <a:ln>
                  <a:noFill/>
                </a:ln>
                <a:solidFill>
                  <a:srgbClr val="131313"/>
                </a:solidFill>
                <a:effectLst/>
                <a:uLnTx/>
                <a:uFillTx/>
                <a:latin typeface="Arial"/>
                <a:ea typeface="+mn-ea"/>
                <a:cs typeface="+mn-cs"/>
              </a:rPr>
              <a:t>Être âgé d’au moins 18 ans</a:t>
            </a:r>
          </a:p>
        </p:txBody>
      </p:sp>
      <p:sp>
        <p:nvSpPr>
          <p:cNvPr id="4" name="Rechthoek 3">
            <a:extLst>
              <a:ext uri="{FF2B5EF4-FFF2-40B4-BE49-F238E27FC236}">
                <a16:creationId xmlns:a16="http://schemas.microsoft.com/office/drawing/2014/main" id="{7F1C6DF0-D7E5-4158-B1E6-025DD12AD82E}"/>
              </a:ext>
            </a:extLst>
          </p:cNvPr>
          <p:cNvSpPr/>
          <p:nvPr/>
        </p:nvSpPr>
        <p:spPr>
          <a:xfrm>
            <a:off x="2049794" y="3522539"/>
            <a:ext cx="9948501" cy="4770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500" b="0" i="0" u="none" strike="noStrike" kern="1200" cap="none" spc="0" normalizeH="0" baseline="0" noProof="0" dirty="0">
                <a:ln>
                  <a:noFill/>
                </a:ln>
                <a:solidFill>
                  <a:srgbClr val="131313"/>
                </a:solidFill>
                <a:effectLst/>
                <a:uLnTx/>
                <a:uFillTx/>
                <a:latin typeface="Arial"/>
                <a:ea typeface="+mn-ea"/>
                <a:cs typeface="+mn-cs"/>
              </a:rPr>
              <a:t>Être un ressortissant de l’UE ou disposer d’une carte professionnelle</a:t>
            </a:r>
          </a:p>
        </p:txBody>
      </p:sp>
      <p:sp>
        <p:nvSpPr>
          <p:cNvPr id="16" name="Rechthoek 15">
            <a:extLst>
              <a:ext uri="{FF2B5EF4-FFF2-40B4-BE49-F238E27FC236}">
                <a16:creationId xmlns:a16="http://schemas.microsoft.com/office/drawing/2014/main" id="{272B0B57-E26D-41C2-8C95-3F1BA242BC36}"/>
              </a:ext>
            </a:extLst>
          </p:cNvPr>
          <p:cNvSpPr/>
          <p:nvPr/>
        </p:nvSpPr>
        <p:spPr>
          <a:xfrm>
            <a:off x="2978763" y="4514578"/>
            <a:ext cx="8109912" cy="86177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500" b="0" i="0" u="none" strike="noStrike" kern="1200" cap="none" spc="0" normalizeH="0" baseline="0" noProof="0" dirty="0">
                <a:ln>
                  <a:noFill/>
                </a:ln>
                <a:solidFill>
                  <a:srgbClr val="131313"/>
                </a:solidFill>
                <a:effectLst/>
                <a:uLnTx/>
                <a:uFillTx/>
                <a:latin typeface="Arial"/>
                <a:ea typeface="+mn-ea"/>
                <a:cs typeface="+mn-cs"/>
              </a:rPr>
              <a:t>Jouir des droits civiques</a:t>
            </a:r>
            <a:br>
              <a:rPr kumimoji="0" lang="fr-BE" sz="2500" b="0" i="0" u="none" strike="noStrike" kern="1200" cap="none" spc="0" normalizeH="0" baseline="0" noProof="0" dirty="0">
                <a:ln>
                  <a:noFill/>
                </a:ln>
                <a:solidFill>
                  <a:srgbClr val="131313"/>
                </a:solidFill>
                <a:effectLst/>
                <a:uLnTx/>
                <a:uFillTx/>
                <a:latin typeface="Arial"/>
                <a:ea typeface="+mn-ea"/>
                <a:cs typeface="+mn-cs"/>
              </a:rPr>
            </a:br>
            <a:r>
              <a:rPr kumimoji="0" lang="fr-BE" sz="2500" b="0" i="0" u="none" strike="noStrike" kern="1200" cap="none" spc="0" normalizeH="0" baseline="0" noProof="0" dirty="0">
                <a:ln>
                  <a:noFill/>
                </a:ln>
                <a:solidFill>
                  <a:srgbClr val="131313"/>
                </a:solidFill>
                <a:effectLst/>
                <a:uLnTx/>
                <a:uFillTx/>
                <a:latin typeface="Arial"/>
                <a:ea typeface="+mn-ea"/>
                <a:cs typeface="+mn-cs"/>
              </a:rPr>
              <a:t>(et ne pas faire l’objet d’une interdiction professionnelle)</a:t>
            </a:r>
          </a:p>
        </p:txBody>
      </p:sp>
      <p:cxnSp>
        <p:nvCxnSpPr>
          <p:cNvPr id="17" name="Rechte verbindingslijn 16">
            <a:extLst>
              <a:ext uri="{FF2B5EF4-FFF2-40B4-BE49-F238E27FC236}">
                <a16:creationId xmlns:a16="http://schemas.microsoft.com/office/drawing/2014/main" id="{38529E83-6208-4640-B1EC-AC1602F94D48}"/>
              </a:ext>
            </a:extLst>
          </p:cNvPr>
          <p:cNvCxnSpPr>
            <a:cxnSpLocks/>
          </p:cNvCxnSpPr>
          <p:nvPr/>
        </p:nvCxnSpPr>
        <p:spPr>
          <a:xfrm>
            <a:off x="3094892" y="5377526"/>
            <a:ext cx="7830283"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841BA7E7-186E-40E4-B7FC-314320363115}"/>
              </a:ext>
            </a:extLst>
          </p:cNvPr>
          <p:cNvSpPr txBox="1"/>
          <p:nvPr/>
        </p:nvSpPr>
        <p:spPr>
          <a:xfrm>
            <a:off x="2097186" y="5183039"/>
            <a:ext cx="1636295" cy="1043876"/>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fr-BE" sz="8000" b="0" i="0" u="none" strike="noStrike" kern="1200" cap="none" spc="0" normalizeH="0" baseline="0" noProof="0">
                <a:ln>
                  <a:noFill/>
                </a:ln>
                <a:solidFill>
                  <a:srgbClr val="7030A0"/>
                </a:solidFill>
                <a:effectLst/>
                <a:uLnTx/>
                <a:uFillTx/>
                <a:latin typeface="Poppins" panose="00000500000000000000" pitchFamily="2" charset="0"/>
                <a:ea typeface="+mn-ea"/>
                <a:cs typeface="Poppins" panose="00000500000000000000" pitchFamily="2" charset="0"/>
              </a:rPr>
              <a:t>3.</a:t>
            </a:r>
          </a:p>
          <a:p>
            <a:pPr marL="0" marR="0" lvl="0" indent="0" algn="l" defTabSz="914400" rtl="0" eaLnBrk="1" fontAlgn="auto" latinLnBrk="0" hangingPunct="1">
              <a:lnSpc>
                <a:spcPts val="2000"/>
              </a:lnSpc>
              <a:spcBef>
                <a:spcPts val="0"/>
              </a:spcBef>
              <a:spcAft>
                <a:spcPts val="0"/>
              </a:spcAft>
              <a:buClrTx/>
              <a:buSzTx/>
              <a:buFontTx/>
              <a:buNone/>
              <a:tabLst/>
              <a:defRPr/>
            </a:pPr>
            <a:endParaRPr kumimoji="0" lang="nl-BE" sz="14000" b="0" i="0" u="none" strike="noStrike" kern="1200" cap="none" spc="0" normalizeH="0" baseline="0" noProof="0" dirty="0" err="1">
              <a:ln>
                <a:noFill/>
              </a:ln>
              <a:solidFill>
                <a:srgbClr val="7030A0"/>
              </a:solidFill>
              <a:effectLst/>
              <a:uLnTx/>
              <a:uFillTx/>
              <a:latin typeface="Poppins" panose="00000500000000000000" pitchFamily="2" charset="0"/>
              <a:ea typeface="+mn-ea"/>
              <a:cs typeface="Poppins" panose="00000500000000000000" pitchFamily="2" charset="0"/>
            </a:endParaRPr>
          </a:p>
        </p:txBody>
      </p:sp>
      <p:pic>
        <p:nvPicPr>
          <p:cNvPr id="13" name="Graphic 12">
            <a:extLst>
              <a:ext uri="{FF2B5EF4-FFF2-40B4-BE49-F238E27FC236}">
                <a16:creationId xmlns:a16="http://schemas.microsoft.com/office/drawing/2014/main" id="{3CF62B57-0876-4080-88B5-F187C9432B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1039504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2F696971-BD2C-4C62-B8F5-2C6E58EE2F00}"/>
              </a:ext>
            </a:extLst>
          </p:cNvPr>
          <p:cNvSpPr>
            <a:spLocks noGrp="1"/>
          </p:cNvSpPr>
          <p:nvPr>
            <p:ph type="body" sz="quarter" idx="36"/>
          </p:nvPr>
        </p:nvSpPr>
        <p:spPr/>
        <p:txBody>
          <a:bodyPr>
            <a:normAutofit/>
          </a:bodyPr>
          <a:lstStyle/>
          <a:p>
            <a:r>
              <a:rPr lang="fr-BE" sz="1800">
                <a:latin typeface="+mn-lt"/>
              </a:rPr>
              <a:t>Domicile ou siège  </a:t>
            </a:r>
          </a:p>
          <a:p>
            <a:endParaRPr lang="nl-BE" sz="1800" dirty="0">
              <a:latin typeface="+mn-lt"/>
            </a:endParaRPr>
          </a:p>
          <a:p>
            <a:endParaRPr lang="nl-BE" sz="1800" dirty="0">
              <a:latin typeface="+mn-lt"/>
            </a:endParaRPr>
          </a:p>
          <a:p>
            <a:endParaRPr lang="LID4096" sz="1800" dirty="0">
              <a:latin typeface="+mn-lt"/>
            </a:endParaRPr>
          </a:p>
        </p:txBody>
      </p:sp>
      <p:sp>
        <p:nvSpPr>
          <p:cNvPr id="5" name="Titel 4">
            <a:extLst>
              <a:ext uri="{FF2B5EF4-FFF2-40B4-BE49-F238E27FC236}">
                <a16:creationId xmlns:a16="http://schemas.microsoft.com/office/drawing/2014/main" id="{5E41F5C7-1B27-4FC8-82B7-95D82D9381E1}"/>
              </a:ext>
            </a:extLst>
          </p:cNvPr>
          <p:cNvSpPr>
            <a:spLocks noGrp="1"/>
          </p:cNvSpPr>
          <p:nvPr>
            <p:ph type="title"/>
          </p:nvPr>
        </p:nvSpPr>
        <p:spPr>
          <a:xfrm>
            <a:off x="695324" y="-8062"/>
            <a:ext cx="10197577" cy="1276821"/>
          </a:xfrm>
        </p:spPr>
        <p:txBody>
          <a:bodyPr/>
          <a:lstStyle/>
          <a:p>
            <a:r>
              <a:rPr lang="fr-BE"/>
              <a:t>Preuve des connaissances de gestion de base </a:t>
            </a:r>
            <a:br>
              <a:rPr lang="fr-BE"/>
            </a:br>
            <a:r>
              <a:rPr lang="fr-BE"/>
              <a:t>et des compétences professionnelles</a:t>
            </a:r>
          </a:p>
        </p:txBody>
      </p:sp>
      <p:pic>
        <p:nvPicPr>
          <p:cNvPr id="3" name="Afbeelding 2">
            <a:extLst>
              <a:ext uri="{FF2B5EF4-FFF2-40B4-BE49-F238E27FC236}">
                <a16:creationId xmlns:a16="http://schemas.microsoft.com/office/drawing/2014/main" id="{4419DD3D-1EE1-4B07-8C96-B0794B57D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590" y="1580914"/>
            <a:ext cx="6151943" cy="4974178"/>
          </a:xfrm>
          <a:prstGeom prst="rect">
            <a:avLst/>
          </a:prstGeom>
        </p:spPr>
      </p:pic>
      <p:sp>
        <p:nvSpPr>
          <p:cNvPr id="4" name="Rechthoek 3">
            <a:extLst>
              <a:ext uri="{FF2B5EF4-FFF2-40B4-BE49-F238E27FC236}">
                <a16:creationId xmlns:a16="http://schemas.microsoft.com/office/drawing/2014/main" id="{66D7F5A8-9BC3-46F9-9F5B-5A85E1FFA799}"/>
              </a:ext>
            </a:extLst>
          </p:cNvPr>
          <p:cNvSpPr/>
          <p:nvPr/>
        </p:nvSpPr>
        <p:spPr>
          <a:xfrm>
            <a:off x="3400425" y="2462577"/>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7030A0"/>
                </a:solidFill>
                <a:effectLst/>
                <a:uLnTx/>
                <a:uFillTx/>
                <a:latin typeface="Arial"/>
                <a:ea typeface="+mn-ea"/>
                <a:cs typeface="+mn-cs"/>
              </a:rPr>
              <a:t>Région flamande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700" b="0" i="0" u="none" strike="noStrike" kern="1200" cap="none" spc="0" normalizeH="0" baseline="0" noProof="0" dirty="0">
                <a:ln>
                  <a:noFill/>
                </a:ln>
                <a:solidFill>
                  <a:srgbClr val="131313"/>
                </a:solidFill>
                <a:effectLst/>
                <a:uLnTx/>
                <a:uFillTx/>
                <a:latin typeface="Arial"/>
                <a:ea typeface="+mn-ea"/>
                <a:cs typeface="+mn-cs"/>
              </a:rPr>
              <a:t>Supprimée, donc aucune preuve requise</a:t>
            </a:r>
          </a:p>
        </p:txBody>
      </p:sp>
      <p:sp>
        <p:nvSpPr>
          <p:cNvPr id="8" name="Rechthoek 7">
            <a:extLst>
              <a:ext uri="{FF2B5EF4-FFF2-40B4-BE49-F238E27FC236}">
                <a16:creationId xmlns:a16="http://schemas.microsoft.com/office/drawing/2014/main" id="{A573CF90-5BBD-43B1-8969-218AFAFA4DF2}"/>
              </a:ext>
            </a:extLst>
          </p:cNvPr>
          <p:cNvSpPr/>
          <p:nvPr/>
        </p:nvSpPr>
        <p:spPr>
          <a:xfrm>
            <a:off x="4945797" y="3467838"/>
            <a:ext cx="6096000" cy="143116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7030A0"/>
                </a:solidFill>
                <a:effectLst/>
                <a:uLnTx/>
                <a:uFillTx/>
                <a:latin typeface="Arial"/>
                <a:ea typeface="+mn-ea"/>
                <a:cs typeface="+mn-cs"/>
              </a:rPr>
              <a:t>Région de Bruxelles-Capitale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7030A0"/>
                </a:solidFill>
                <a:effectLst/>
                <a:uLnTx/>
                <a:uFillTx/>
                <a:latin typeface="Arial"/>
                <a:ea typeface="+mn-ea"/>
                <a:cs typeface="+mn-cs"/>
              </a:rPr>
              <a:t>et Région wallonne </a:t>
            </a:r>
            <a:br>
              <a:rPr kumimoji="0" lang="fr-BE" sz="1800" b="0" i="0" u="none" strike="noStrike" kern="1200" cap="none" spc="0" normalizeH="0" baseline="0" noProof="0" dirty="0">
                <a:ln>
                  <a:noFill/>
                </a:ln>
                <a:solidFill>
                  <a:srgbClr val="131313"/>
                </a:solidFill>
                <a:effectLst/>
                <a:uLnTx/>
                <a:uFillTx/>
                <a:latin typeface="Arial"/>
                <a:ea typeface="+mn-ea"/>
                <a:cs typeface="+mn-cs"/>
              </a:rPr>
            </a:br>
            <a:r>
              <a:rPr kumimoji="0" lang="fr-BE" sz="1700" b="0" i="0" u="none" strike="noStrike" kern="1200" cap="none" spc="0" normalizeH="0" baseline="0" noProof="0" dirty="0">
                <a:ln>
                  <a:noFill/>
                </a:ln>
                <a:solidFill>
                  <a:srgbClr val="131313"/>
                </a:solidFill>
                <a:effectLst/>
                <a:uLnTx/>
                <a:uFillTx/>
                <a:latin typeface="Arial"/>
                <a:ea typeface="+mn-ea"/>
                <a:cs typeface="+mn-cs"/>
              </a:rPr>
              <a:t>Les connaissances de gestion de base </a:t>
            </a:r>
            <a:br>
              <a:rPr kumimoji="0" lang="fr-BE" sz="1700" b="0" i="0" u="none" strike="noStrike" kern="1200" cap="none" spc="0" normalizeH="0" baseline="0" noProof="0" dirty="0">
                <a:ln>
                  <a:noFill/>
                </a:ln>
                <a:solidFill>
                  <a:srgbClr val="131313"/>
                </a:solidFill>
                <a:effectLst/>
                <a:uLnTx/>
                <a:uFillTx/>
                <a:latin typeface="Arial"/>
                <a:ea typeface="+mn-ea"/>
                <a:cs typeface="+mn-cs"/>
              </a:rPr>
            </a:br>
            <a:r>
              <a:rPr kumimoji="0" lang="fr-BE" sz="1700" b="0" i="0" u="none" strike="noStrike" kern="1200" cap="none" spc="0" normalizeH="0" baseline="0" noProof="0" dirty="0">
                <a:ln>
                  <a:noFill/>
                </a:ln>
                <a:solidFill>
                  <a:srgbClr val="131313"/>
                </a:solidFill>
                <a:effectLst/>
                <a:uLnTx/>
                <a:uFillTx/>
                <a:latin typeface="Arial"/>
                <a:ea typeface="+mn-ea"/>
                <a:cs typeface="+mn-cs"/>
              </a:rPr>
              <a:t>et les compétences professionnelles </a:t>
            </a:r>
            <a:br>
              <a:rPr kumimoji="0" lang="fr-BE" sz="1700" b="0" i="0" u="none" strike="noStrike" kern="1200" cap="none" spc="0" normalizeH="0" baseline="0" noProof="0" dirty="0">
                <a:ln>
                  <a:noFill/>
                </a:ln>
                <a:solidFill>
                  <a:srgbClr val="131313"/>
                </a:solidFill>
                <a:effectLst/>
                <a:uLnTx/>
                <a:uFillTx/>
                <a:latin typeface="Arial"/>
                <a:ea typeface="+mn-ea"/>
                <a:cs typeface="+mn-cs"/>
              </a:rPr>
            </a:br>
            <a:r>
              <a:rPr kumimoji="0" lang="fr-BE" sz="1700" b="0" i="0" u="none" strike="noStrike" kern="1200" cap="none" spc="0" normalizeH="0" baseline="0" noProof="0" dirty="0">
                <a:ln>
                  <a:noFill/>
                </a:ln>
                <a:solidFill>
                  <a:srgbClr val="131313"/>
                </a:solidFill>
                <a:effectLst/>
                <a:uLnTx/>
                <a:uFillTx/>
                <a:latin typeface="Arial"/>
                <a:ea typeface="+mn-ea"/>
                <a:cs typeface="+mn-cs"/>
              </a:rPr>
              <a:t>doivent être prouvées.</a:t>
            </a:r>
          </a:p>
        </p:txBody>
      </p:sp>
      <p:pic>
        <p:nvPicPr>
          <p:cNvPr id="9" name="Picture 4">
            <a:extLst>
              <a:ext uri="{FF2B5EF4-FFF2-40B4-BE49-F238E27FC236}">
                <a16:creationId xmlns:a16="http://schemas.microsoft.com/office/drawing/2014/main" id="{287790E0-857E-4F1D-90D5-4871D1F995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332" r="47295" b="33600"/>
          <a:stretch/>
        </p:blipFill>
        <p:spPr bwMode="auto">
          <a:xfrm rot="2029019">
            <a:off x="1406003" y="1861131"/>
            <a:ext cx="1982107" cy="127493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ep 11">
            <a:extLst>
              <a:ext uri="{FF2B5EF4-FFF2-40B4-BE49-F238E27FC236}">
                <a16:creationId xmlns:a16="http://schemas.microsoft.com/office/drawing/2014/main" id="{97C4FC24-669D-4BD7-93C0-124D28B1FF4F}"/>
              </a:ext>
            </a:extLst>
          </p:cNvPr>
          <p:cNvGrpSpPr/>
          <p:nvPr/>
        </p:nvGrpSpPr>
        <p:grpSpPr>
          <a:xfrm>
            <a:off x="2250016" y="2480144"/>
            <a:ext cx="2377433" cy="2151885"/>
            <a:chOff x="2740241" y="2341244"/>
            <a:chExt cx="2377433" cy="2151885"/>
          </a:xfrm>
        </p:grpSpPr>
        <p:pic>
          <p:nvPicPr>
            <p:cNvPr id="10" name="Picture 4">
              <a:extLst>
                <a:ext uri="{FF2B5EF4-FFF2-40B4-BE49-F238E27FC236}">
                  <a16:creationId xmlns:a16="http://schemas.microsoft.com/office/drawing/2014/main" id="{746B8B18-546D-4F76-8616-479F602AF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21" t="43338" r="35382" b="33600"/>
            <a:stretch/>
          </p:blipFill>
          <p:spPr bwMode="auto">
            <a:xfrm rot="2029019">
              <a:off x="3745092" y="3271487"/>
              <a:ext cx="1372582" cy="12216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EC0A84C9-90C4-46B2-972C-0D9C3E94E7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21" t="43338" r="39086" b="33600"/>
            <a:stretch/>
          </p:blipFill>
          <p:spPr bwMode="auto">
            <a:xfrm rot="1182784" flipV="1">
              <a:off x="2740241" y="2341244"/>
              <a:ext cx="1233274" cy="1221642"/>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Graphic 12">
            <a:extLst>
              <a:ext uri="{FF2B5EF4-FFF2-40B4-BE49-F238E27FC236}">
                <a16:creationId xmlns:a16="http://schemas.microsoft.com/office/drawing/2014/main" id="{5A70A1C9-4CF3-4851-A8C1-B0DE6D3E62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1270897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419DD3D-1EE1-4B07-8C96-B0794B57D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590" y="1580914"/>
            <a:ext cx="6151943" cy="4974178"/>
          </a:xfrm>
          <a:prstGeom prst="rect">
            <a:avLst/>
          </a:prstGeom>
        </p:spPr>
      </p:pic>
      <p:sp>
        <p:nvSpPr>
          <p:cNvPr id="14" name="Freeform: Shape 60">
            <a:extLst>
              <a:ext uri="{FF2B5EF4-FFF2-40B4-BE49-F238E27FC236}">
                <a16:creationId xmlns:a16="http://schemas.microsoft.com/office/drawing/2014/main" id="{5CD805E7-2E6D-4EC0-A586-89E960568B62}"/>
              </a:ext>
            </a:extLst>
          </p:cNvPr>
          <p:cNvSpPr/>
          <p:nvPr/>
        </p:nvSpPr>
        <p:spPr>
          <a:xfrm flipV="1">
            <a:off x="5103480" y="4187526"/>
            <a:ext cx="3935560" cy="45719"/>
          </a:xfrm>
          <a:custGeom>
            <a:avLst/>
            <a:gdLst>
              <a:gd name="connsiteX0" fmla="*/ 0 w 1862020"/>
              <a:gd name="connsiteY0" fmla="*/ 0 h 2798944"/>
              <a:gd name="connsiteX1" fmla="*/ 166573 w 1862020"/>
              <a:gd name="connsiteY1" fmla="*/ 15059 h 2798944"/>
              <a:gd name="connsiteX2" fmla="*/ 1652283 w 1862020"/>
              <a:gd name="connsiteY2" fmla="*/ 43340 h 2798944"/>
              <a:gd name="connsiteX3" fmla="*/ 1862020 w 1862020"/>
              <a:gd name="connsiteY3" fmla="*/ 31643 h 2798944"/>
              <a:gd name="connsiteX4" fmla="*/ 1862020 w 1862020"/>
              <a:gd name="connsiteY4" fmla="*/ 2798944 h 2798944"/>
              <a:gd name="connsiteX5" fmla="*/ 0 w 1862020"/>
              <a:gd name="connsiteY5" fmla="*/ 2798944 h 2798944"/>
              <a:gd name="connsiteX0" fmla="*/ 1862020 w 1953460"/>
              <a:gd name="connsiteY0" fmla="*/ 2798944 h 2890384"/>
              <a:gd name="connsiteX1" fmla="*/ 0 w 1953460"/>
              <a:gd name="connsiteY1" fmla="*/ 2798944 h 2890384"/>
              <a:gd name="connsiteX2" fmla="*/ 0 w 1953460"/>
              <a:gd name="connsiteY2" fmla="*/ 0 h 2890384"/>
              <a:gd name="connsiteX3" fmla="*/ 166573 w 1953460"/>
              <a:gd name="connsiteY3" fmla="*/ 15059 h 2890384"/>
              <a:gd name="connsiteX4" fmla="*/ 1652283 w 1953460"/>
              <a:gd name="connsiteY4" fmla="*/ 43340 h 2890384"/>
              <a:gd name="connsiteX5" fmla="*/ 1862020 w 1953460"/>
              <a:gd name="connsiteY5" fmla="*/ 31643 h 2890384"/>
              <a:gd name="connsiteX6" fmla="*/ 1953460 w 1953460"/>
              <a:gd name="connsiteY6" fmla="*/ 2890384 h 2890384"/>
              <a:gd name="connsiteX0" fmla="*/ 1862020 w 1862020"/>
              <a:gd name="connsiteY0" fmla="*/ 2798944 h 2798944"/>
              <a:gd name="connsiteX1" fmla="*/ 0 w 1862020"/>
              <a:gd name="connsiteY1" fmla="*/ 2798944 h 2798944"/>
              <a:gd name="connsiteX2" fmla="*/ 0 w 1862020"/>
              <a:gd name="connsiteY2" fmla="*/ 0 h 2798944"/>
              <a:gd name="connsiteX3" fmla="*/ 166573 w 1862020"/>
              <a:gd name="connsiteY3" fmla="*/ 15059 h 2798944"/>
              <a:gd name="connsiteX4" fmla="*/ 1652283 w 1862020"/>
              <a:gd name="connsiteY4" fmla="*/ 43340 h 2798944"/>
              <a:gd name="connsiteX5" fmla="*/ 1862020 w 1862020"/>
              <a:gd name="connsiteY5" fmla="*/ 31643 h 2798944"/>
              <a:gd name="connsiteX0" fmla="*/ 0 w 1862020"/>
              <a:gd name="connsiteY0" fmla="*/ 2798944 h 2798944"/>
              <a:gd name="connsiteX1" fmla="*/ 0 w 1862020"/>
              <a:gd name="connsiteY1" fmla="*/ 0 h 2798944"/>
              <a:gd name="connsiteX2" fmla="*/ 166573 w 1862020"/>
              <a:gd name="connsiteY2" fmla="*/ 15059 h 2798944"/>
              <a:gd name="connsiteX3" fmla="*/ 1652283 w 1862020"/>
              <a:gd name="connsiteY3" fmla="*/ 43340 h 2798944"/>
              <a:gd name="connsiteX4" fmla="*/ 1862020 w 1862020"/>
              <a:gd name="connsiteY4" fmla="*/ 31643 h 2798944"/>
              <a:gd name="connsiteX0" fmla="*/ 0 w 1862020"/>
              <a:gd name="connsiteY0" fmla="*/ 0 h 52143"/>
              <a:gd name="connsiteX1" fmla="*/ 166573 w 1862020"/>
              <a:gd name="connsiteY1" fmla="*/ 15059 h 52143"/>
              <a:gd name="connsiteX2" fmla="*/ 1652283 w 1862020"/>
              <a:gd name="connsiteY2" fmla="*/ 43340 h 52143"/>
              <a:gd name="connsiteX3" fmla="*/ 1862020 w 1862020"/>
              <a:gd name="connsiteY3" fmla="*/ 31643 h 52143"/>
            </a:gdLst>
            <a:ahLst/>
            <a:cxnLst>
              <a:cxn ang="0">
                <a:pos x="connsiteX0" y="connsiteY0"/>
              </a:cxn>
              <a:cxn ang="0">
                <a:pos x="connsiteX1" y="connsiteY1"/>
              </a:cxn>
              <a:cxn ang="0">
                <a:pos x="connsiteX2" y="connsiteY2"/>
              </a:cxn>
              <a:cxn ang="0">
                <a:pos x="connsiteX3" y="connsiteY3"/>
              </a:cxn>
            </a:cxnLst>
            <a:rect l="l" t="t" r="r" b="b"/>
            <a:pathLst>
              <a:path w="1862020" h="52143">
                <a:moveTo>
                  <a:pt x="0" y="0"/>
                </a:moveTo>
                <a:lnTo>
                  <a:pt x="166573" y="15059"/>
                </a:lnTo>
                <a:cubicBezTo>
                  <a:pt x="663453" y="51391"/>
                  <a:pt x="1157676" y="61466"/>
                  <a:pt x="1652283" y="43340"/>
                </a:cubicBezTo>
                <a:lnTo>
                  <a:pt x="1862020" y="31643"/>
                </a:lnTo>
              </a:path>
            </a:pathLst>
          </a:custGeom>
          <a:solidFill>
            <a:srgbClr val="FFF59B"/>
          </a:solidFill>
          <a:ln w="76200" cap="rnd">
            <a:solidFill>
              <a:srgbClr val="FFF5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Rechthoek 7">
            <a:extLst>
              <a:ext uri="{FF2B5EF4-FFF2-40B4-BE49-F238E27FC236}">
                <a16:creationId xmlns:a16="http://schemas.microsoft.com/office/drawing/2014/main" id="{A573CF90-5BBD-43B1-8969-218AFAFA4DF2}"/>
              </a:ext>
            </a:extLst>
          </p:cNvPr>
          <p:cNvSpPr/>
          <p:nvPr/>
        </p:nvSpPr>
        <p:spPr>
          <a:xfrm>
            <a:off x="4945797" y="3467838"/>
            <a:ext cx="6096000" cy="143116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7030A0"/>
                </a:solidFill>
                <a:effectLst/>
                <a:uLnTx/>
                <a:uFillTx/>
                <a:latin typeface="Arial"/>
                <a:ea typeface="+mn-ea"/>
                <a:cs typeface="+mn-cs"/>
              </a:rPr>
              <a:t>Région de Bruxelles-Capitale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7030A0"/>
                </a:solidFill>
                <a:effectLst/>
                <a:uLnTx/>
                <a:uFillTx/>
                <a:latin typeface="Arial"/>
                <a:ea typeface="+mn-ea"/>
                <a:cs typeface="+mn-cs"/>
              </a:rPr>
              <a:t>et Région wallonne </a:t>
            </a:r>
            <a:br>
              <a:rPr kumimoji="0" lang="fr-BE" sz="1800" b="0" i="0" u="none" strike="noStrike" kern="1200" cap="none" spc="0" normalizeH="0" baseline="0" noProof="0" dirty="0">
                <a:ln>
                  <a:noFill/>
                </a:ln>
                <a:solidFill>
                  <a:srgbClr val="131313"/>
                </a:solidFill>
                <a:effectLst/>
                <a:uLnTx/>
                <a:uFillTx/>
                <a:latin typeface="Arial"/>
                <a:ea typeface="+mn-ea"/>
                <a:cs typeface="+mn-cs"/>
              </a:rPr>
            </a:br>
            <a:r>
              <a:rPr kumimoji="0" lang="fr-BE" sz="1700" b="1" i="0" u="none" strike="noStrike" kern="1200" cap="none" spc="0" normalizeH="0" baseline="0" noProof="0" dirty="0">
                <a:ln>
                  <a:noFill/>
                </a:ln>
                <a:solidFill>
                  <a:srgbClr val="131313"/>
                </a:solidFill>
                <a:effectLst/>
                <a:uLnTx/>
                <a:uFillTx/>
                <a:latin typeface="Arial"/>
                <a:ea typeface="+mn-ea"/>
                <a:cs typeface="+mn-cs"/>
              </a:rPr>
              <a:t>Les connaissances de gestion de base </a:t>
            </a:r>
            <a:br>
              <a:rPr kumimoji="0" lang="fr-BE" sz="1700" b="0" i="0" u="none" strike="noStrike" kern="1200" cap="none" spc="0" normalizeH="0" baseline="0" noProof="0" dirty="0">
                <a:ln>
                  <a:noFill/>
                </a:ln>
                <a:solidFill>
                  <a:srgbClr val="131313"/>
                </a:solidFill>
                <a:effectLst/>
                <a:uLnTx/>
                <a:uFillTx/>
                <a:latin typeface="Arial"/>
                <a:ea typeface="+mn-ea"/>
                <a:cs typeface="+mn-cs"/>
              </a:rPr>
            </a:br>
            <a:r>
              <a:rPr kumimoji="0" lang="fr-BE" sz="1700" b="0" i="0" u="none" strike="noStrike" kern="1200" cap="none" spc="0" normalizeH="0" baseline="0" noProof="0" dirty="0">
                <a:ln>
                  <a:noFill/>
                </a:ln>
                <a:solidFill>
                  <a:srgbClr val="131313"/>
                </a:solidFill>
                <a:effectLst/>
                <a:uLnTx/>
                <a:uFillTx/>
                <a:latin typeface="Arial"/>
                <a:ea typeface="+mn-ea"/>
                <a:cs typeface="+mn-cs"/>
              </a:rPr>
              <a:t>et les compétences professionnelles </a:t>
            </a:r>
            <a:br>
              <a:rPr kumimoji="0" lang="fr-BE" sz="1700" b="0" i="0" u="none" strike="noStrike" kern="1200" cap="none" spc="0" normalizeH="0" baseline="0" noProof="0" dirty="0">
                <a:ln>
                  <a:noFill/>
                </a:ln>
                <a:solidFill>
                  <a:srgbClr val="131313"/>
                </a:solidFill>
                <a:effectLst/>
                <a:uLnTx/>
                <a:uFillTx/>
                <a:latin typeface="Arial"/>
                <a:ea typeface="+mn-ea"/>
                <a:cs typeface="+mn-cs"/>
              </a:rPr>
            </a:br>
            <a:r>
              <a:rPr kumimoji="0" lang="fr-BE" sz="1700" b="0" i="0" u="none" strike="noStrike" kern="1200" cap="none" spc="0" normalizeH="0" baseline="0" noProof="0" dirty="0">
                <a:ln>
                  <a:noFill/>
                </a:ln>
                <a:solidFill>
                  <a:srgbClr val="131313"/>
                </a:solidFill>
                <a:effectLst/>
                <a:uLnTx/>
                <a:uFillTx/>
                <a:latin typeface="Arial"/>
                <a:ea typeface="+mn-ea"/>
                <a:cs typeface="+mn-cs"/>
              </a:rPr>
              <a:t>doivent être prouvées.</a:t>
            </a:r>
          </a:p>
        </p:txBody>
      </p:sp>
      <p:sp>
        <p:nvSpPr>
          <p:cNvPr id="15" name="Freeform 17">
            <a:extLst>
              <a:ext uri="{FF2B5EF4-FFF2-40B4-BE49-F238E27FC236}">
                <a16:creationId xmlns:a16="http://schemas.microsoft.com/office/drawing/2014/main" id="{013C9800-F6F2-4B0F-8319-5870CCCD5022}"/>
              </a:ext>
            </a:extLst>
          </p:cNvPr>
          <p:cNvSpPr>
            <a:spLocks/>
          </p:cNvSpPr>
          <p:nvPr/>
        </p:nvSpPr>
        <p:spPr bwMode="auto">
          <a:xfrm>
            <a:off x="4563611" y="4010152"/>
            <a:ext cx="4932814" cy="385386"/>
          </a:xfrm>
          <a:custGeom>
            <a:avLst/>
            <a:gdLst>
              <a:gd name="T0" fmla="*/ 1169179648 w 770"/>
              <a:gd name="T1" fmla="*/ 306595565 h 776"/>
              <a:gd name="T2" fmla="*/ 1134073706 w 770"/>
              <a:gd name="T3" fmla="*/ 220943295 h 776"/>
              <a:gd name="T4" fmla="*/ 1085231407 w 770"/>
              <a:gd name="T5" fmla="*/ 160597019 h 776"/>
              <a:gd name="T6" fmla="*/ 1040967071 w 770"/>
              <a:gd name="T7" fmla="*/ 127504187 h 776"/>
              <a:gd name="T8" fmla="*/ 1016545922 w 770"/>
              <a:gd name="T9" fmla="*/ 120691565 h 776"/>
              <a:gd name="T10" fmla="*/ 1025703081 w 770"/>
              <a:gd name="T11" fmla="*/ 163517700 h 776"/>
              <a:gd name="T12" fmla="*/ 1094388566 w 770"/>
              <a:gd name="T13" fmla="*/ 260848749 h 776"/>
              <a:gd name="T14" fmla="*/ 1120337349 w 770"/>
              <a:gd name="T15" fmla="*/ 337740948 h 776"/>
              <a:gd name="T16" fmla="*/ 1118810950 w 770"/>
              <a:gd name="T17" fmla="*/ 433126520 h 776"/>
              <a:gd name="T18" fmla="*/ 1068441018 w 770"/>
              <a:gd name="T19" fmla="*/ 539218625 h 776"/>
              <a:gd name="T20" fmla="*/ 949386836 w 770"/>
              <a:gd name="T21" fmla="*/ 638496137 h 776"/>
              <a:gd name="T22" fmla="*/ 766225130 w 770"/>
              <a:gd name="T23" fmla="*/ 701762108 h 776"/>
              <a:gd name="T24" fmla="*/ 660907304 w 770"/>
              <a:gd name="T25" fmla="*/ 717335786 h 776"/>
              <a:gd name="T26" fmla="*/ 549483882 w 770"/>
              <a:gd name="T27" fmla="*/ 715388336 h 776"/>
              <a:gd name="T28" fmla="*/ 401428118 w 770"/>
              <a:gd name="T29" fmla="*/ 698842413 h 776"/>
              <a:gd name="T30" fmla="*/ 238109600 w 770"/>
              <a:gd name="T31" fmla="*/ 653096584 h 776"/>
              <a:gd name="T32" fmla="*/ 116002619 w 770"/>
              <a:gd name="T33" fmla="*/ 576204384 h 776"/>
              <a:gd name="T34" fmla="*/ 85475874 w 770"/>
              <a:gd name="T35" fmla="*/ 510991951 h 776"/>
              <a:gd name="T36" fmla="*/ 77843879 w 770"/>
              <a:gd name="T37" fmla="*/ 462326426 h 776"/>
              <a:gd name="T38" fmla="*/ 79370278 w 770"/>
              <a:gd name="T39" fmla="*/ 444806285 h 776"/>
              <a:gd name="T40" fmla="*/ 77843879 w 770"/>
              <a:gd name="T41" fmla="*/ 459405745 h 776"/>
              <a:gd name="T42" fmla="*/ 79370278 w 770"/>
              <a:gd name="T43" fmla="*/ 501258649 h 776"/>
              <a:gd name="T44" fmla="*/ 97685831 w 770"/>
              <a:gd name="T45" fmla="*/ 558684243 h 776"/>
              <a:gd name="T46" fmla="*/ 96159432 w 770"/>
              <a:gd name="T47" fmla="*/ 556737780 h 776"/>
              <a:gd name="T48" fmla="*/ 32053144 w 770"/>
              <a:gd name="T49" fmla="*/ 411713453 h 776"/>
              <a:gd name="T50" fmla="*/ 30526745 w 770"/>
              <a:gd name="T51" fmla="*/ 331901559 h 776"/>
              <a:gd name="T52" fmla="*/ 50369932 w 770"/>
              <a:gd name="T53" fmla="*/ 252089665 h 776"/>
              <a:gd name="T54" fmla="*/ 93106634 w 770"/>
              <a:gd name="T55" fmla="*/ 177143929 h 776"/>
              <a:gd name="T56" fmla="*/ 163318519 w 770"/>
              <a:gd name="T57" fmla="*/ 112904727 h 776"/>
              <a:gd name="T58" fmla="*/ 256426388 w 770"/>
              <a:gd name="T59" fmla="*/ 64239202 h 776"/>
              <a:gd name="T60" fmla="*/ 360217815 w 770"/>
              <a:gd name="T61" fmla="*/ 32119601 h 776"/>
              <a:gd name="T62" fmla="*/ 570852233 w 770"/>
              <a:gd name="T63" fmla="*/ 8760070 h 776"/>
              <a:gd name="T64" fmla="*/ 752487539 w 770"/>
              <a:gd name="T65" fmla="*/ 21413067 h 776"/>
              <a:gd name="T66" fmla="*/ 886805712 w 770"/>
              <a:gd name="T67" fmla="*/ 50612974 h 776"/>
              <a:gd name="T68" fmla="*/ 966175990 w 770"/>
              <a:gd name="T69" fmla="*/ 81758357 h 776"/>
              <a:gd name="T70" fmla="*/ 990597139 w 770"/>
              <a:gd name="T71" fmla="*/ 95385572 h 776"/>
              <a:gd name="T72" fmla="*/ 970755187 w 770"/>
              <a:gd name="T73" fmla="*/ 83705806 h 776"/>
              <a:gd name="T74" fmla="*/ 905122500 w 770"/>
              <a:gd name="T75" fmla="*/ 54505900 h 776"/>
              <a:gd name="T76" fmla="*/ 634959756 w 770"/>
              <a:gd name="T77" fmla="*/ 3892926 h 776"/>
              <a:gd name="T78" fmla="*/ 445692454 w 770"/>
              <a:gd name="T79" fmla="*/ 7786839 h 776"/>
              <a:gd name="T80" fmla="*/ 242688797 w 770"/>
              <a:gd name="T81" fmla="*/ 54505900 h 776"/>
              <a:gd name="T82" fmla="*/ 152634960 w 770"/>
              <a:gd name="T83" fmla="*/ 100251730 h 776"/>
              <a:gd name="T84" fmla="*/ 80896677 w 770"/>
              <a:gd name="T85" fmla="*/ 159623788 h 776"/>
              <a:gd name="T86" fmla="*/ 6105596 w 770"/>
              <a:gd name="T87" fmla="*/ 305622333 h 776"/>
              <a:gd name="T88" fmla="*/ 0 w 770"/>
              <a:gd name="T89" fmla="*/ 381540315 h 776"/>
              <a:gd name="T90" fmla="*/ 9158394 w 770"/>
              <a:gd name="T91" fmla="*/ 457459282 h 776"/>
              <a:gd name="T92" fmla="*/ 39685139 w 770"/>
              <a:gd name="T93" fmla="*/ 531431786 h 776"/>
              <a:gd name="T94" fmla="*/ 94633033 w 770"/>
              <a:gd name="T95" fmla="*/ 598590683 h 776"/>
              <a:gd name="T96" fmla="*/ 169424115 w 770"/>
              <a:gd name="T97" fmla="*/ 653096584 h 776"/>
              <a:gd name="T98" fmla="*/ 256426388 w 770"/>
              <a:gd name="T99" fmla="*/ 694949487 h 776"/>
              <a:gd name="T100" fmla="*/ 439586858 w 770"/>
              <a:gd name="T101" fmla="*/ 740695316 h 776"/>
              <a:gd name="T102" fmla="*/ 601380213 w 770"/>
              <a:gd name="T103" fmla="*/ 754321545 h 776"/>
              <a:gd name="T104" fmla="*/ 726539991 w 770"/>
              <a:gd name="T105" fmla="*/ 752375082 h 776"/>
              <a:gd name="T106" fmla="*/ 831857818 w 770"/>
              <a:gd name="T107" fmla="*/ 732908477 h 776"/>
              <a:gd name="T108" fmla="*/ 773857125 w 770"/>
              <a:gd name="T109" fmla="*/ 717335786 h 776"/>
              <a:gd name="T110" fmla="*/ 845595409 w 770"/>
              <a:gd name="T111" fmla="*/ 700788876 h 776"/>
              <a:gd name="T112" fmla="*/ 935649245 w 770"/>
              <a:gd name="T113" fmla="*/ 669642507 h 776"/>
              <a:gd name="T114" fmla="*/ 1011966725 w 770"/>
              <a:gd name="T115" fmla="*/ 627790590 h 776"/>
              <a:gd name="T116" fmla="*/ 1120337349 w 770"/>
              <a:gd name="T117" fmla="*/ 522671716 h 776"/>
              <a:gd name="T118" fmla="*/ 1169179648 w 770"/>
              <a:gd name="T119" fmla="*/ 410740221 h 776"/>
              <a:gd name="T120" fmla="*/ 1169179648 w 770"/>
              <a:gd name="T121" fmla="*/ 306595565 h 7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70" h="776">
                <a:moveTo>
                  <a:pt x="766" y="315"/>
                </a:moveTo>
                <a:cubicBezTo>
                  <a:pt x="761" y="282"/>
                  <a:pt x="753" y="252"/>
                  <a:pt x="743" y="227"/>
                </a:cubicBezTo>
                <a:cubicBezTo>
                  <a:pt x="734" y="202"/>
                  <a:pt x="722" y="181"/>
                  <a:pt x="711" y="165"/>
                </a:cubicBezTo>
                <a:cubicBezTo>
                  <a:pt x="700" y="149"/>
                  <a:pt x="690" y="138"/>
                  <a:pt x="682" y="131"/>
                </a:cubicBezTo>
                <a:cubicBezTo>
                  <a:pt x="674" y="125"/>
                  <a:pt x="668" y="122"/>
                  <a:pt x="666" y="124"/>
                </a:cubicBezTo>
                <a:cubicBezTo>
                  <a:pt x="657" y="132"/>
                  <a:pt x="661" y="146"/>
                  <a:pt x="672" y="168"/>
                </a:cubicBezTo>
                <a:cubicBezTo>
                  <a:pt x="684" y="190"/>
                  <a:pt x="702" y="222"/>
                  <a:pt x="717" y="268"/>
                </a:cubicBezTo>
                <a:cubicBezTo>
                  <a:pt x="725" y="290"/>
                  <a:pt x="731" y="317"/>
                  <a:pt x="734" y="347"/>
                </a:cubicBezTo>
                <a:cubicBezTo>
                  <a:pt x="738" y="376"/>
                  <a:pt x="738" y="409"/>
                  <a:pt x="733" y="445"/>
                </a:cubicBezTo>
                <a:cubicBezTo>
                  <a:pt x="728" y="480"/>
                  <a:pt x="718" y="517"/>
                  <a:pt x="700" y="554"/>
                </a:cubicBezTo>
                <a:cubicBezTo>
                  <a:pt x="683" y="590"/>
                  <a:pt x="657" y="626"/>
                  <a:pt x="622" y="656"/>
                </a:cubicBezTo>
                <a:cubicBezTo>
                  <a:pt x="588" y="686"/>
                  <a:pt x="545" y="707"/>
                  <a:pt x="502" y="721"/>
                </a:cubicBezTo>
                <a:cubicBezTo>
                  <a:pt x="479" y="728"/>
                  <a:pt x="456" y="733"/>
                  <a:pt x="433" y="737"/>
                </a:cubicBezTo>
                <a:cubicBezTo>
                  <a:pt x="412" y="737"/>
                  <a:pt x="387" y="737"/>
                  <a:pt x="360" y="735"/>
                </a:cubicBezTo>
                <a:cubicBezTo>
                  <a:pt x="330" y="732"/>
                  <a:pt x="298" y="728"/>
                  <a:pt x="263" y="718"/>
                </a:cubicBezTo>
                <a:cubicBezTo>
                  <a:pt x="228" y="709"/>
                  <a:pt x="191" y="695"/>
                  <a:pt x="156" y="671"/>
                </a:cubicBezTo>
                <a:cubicBezTo>
                  <a:pt x="126" y="652"/>
                  <a:pt x="98" y="625"/>
                  <a:pt x="76" y="592"/>
                </a:cubicBezTo>
                <a:cubicBezTo>
                  <a:pt x="65" y="567"/>
                  <a:pt x="59" y="544"/>
                  <a:pt x="56" y="525"/>
                </a:cubicBezTo>
                <a:cubicBezTo>
                  <a:pt x="52" y="504"/>
                  <a:pt x="51" y="487"/>
                  <a:pt x="51" y="475"/>
                </a:cubicBezTo>
                <a:cubicBezTo>
                  <a:pt x="52" y="463"/>
                  <a:pt x="52" y="457"/>
                  <a:pt x="52" y="457"/>
                </a:cubicBezTo>
                <a:cubicBezTo>
                  <a:pt x="52" y="457"/>
                  <a:pt x="52" y="462"/>
                  <a:pt x="51" y="472"/>
                </a:cubicBezTo>
                <a:cubicBezTo>
                  <a:pt x="50" y="482"/>
                  <a:pt x="50" y="497"/>
                  <a:pt x="52" y="515"/>
                </a:cubicBezTo>
                <a:cubicBezTo>
                  <a:pt x="54" y="532"/>
                  <a:pt x="58" y="552"/>
                  <a:pt x="64" y="574"/>
                </a:cubicBezTo>
                <a:cubicBezTo>
                  <a:pt x="64" y="573"/>
                  <a:pt x="64" y="573"/>
                  <a:pt x="63" y="572"/>
                </a:cubicBezTo>
                <a:cubicBezTo>
                  <a:pt x="39" y="529"/>
                  <a:pt x="25" y="478"/>
                  <a:pt x="21" y="423"/>
                </a:cubicBezTo>
                <a:cubicBezTo>
                  <a:pt x="19" y="396"/>
                  <a:pt x="19" y="369"/>
                  <a:pt x="20" y="341"/>
                </a:cubicBezTo>
                <a:cubicBezTo>
                  <a:pt x="22" y="314"/>
                  <a:pt x="26" y="286"/>
                  <a:pt x="33" y="259"/>
                </a:cubicBezTo>
                <a:cubicBezTo>
                  <a:pt x="40" y="233"/>
                  <a:pt x="49" y="207"/>
                  <a:pt x="61" y="182"/>
                </a:cubicBezTo>
                <a:cubicBezTo>
                  <a:pt x="74" y="158"/>
                  <a:pt x="89" y="136"/>
                  <a:pt x="107" y="116"/>
                </a:cubicBezTo>
                <a:cubicBezTo>
                  <a:pt x="125" y="96"/>
                  <a:pt x="146" y="80"/>
                  <a:pt x="168" y="66"/>
                </a:cubicBezTo>
                <a:cubicBezTo>
                  <a:pt x="190" y="52"/>
                  <a:pt x="213" y="41"/>
                  <a:pt x="236" y="33"/>
                </a:cubicBezTo>
                <a:cubicBezTo>
                  <a:pt x="283" y="16"/>
                  <a:pt x="330" y="10"/>
                  <a:pt x="374" y="9"/>
                </a:cubicBezTo>
                <a:cubicBezTo>
                  <a:pt x="418" y="9"/>
                  <a:pt x="458" y="14"/>
                  <a:pt x="493" y="22"/>
                </a:cubicBezTo>
                <a:cubicBezTo>
                  <a:pt x="528" y="30"/>
                  <a:pt x="558" y="41"/>
                  <a:pt x="581" y="52"/>
                </a:cubicBezTo>
                <a:cubicBezTo>
                  <a:pt x="605" y="63"/>
                  <a:pt x="622" y="75"/>
                  <a:pt x="633" y="84"/>
                </a:cubicBezTo>
                <a:cubicBezTo>
                  <a:pt x="644" y="93"/>
                  <a:pt x="649" y="99"/>
                  <a:pt x="649" y="98"/>
                </a:cubicBezTo>
                <a:cubicBezTo>
                  <a:pt x="649" y="98"/>
                  <a:pt x="645" y="94"/>
                  <a:pt x="636" y="86"/>
                </a:cubicBezTo>
                <a:cubicBezTo>
                  <a:pt x="627" y="78"/>
                  <a:pt x="613" y="67"/>
                  <a:pt x="593" y="56"/>
                </a:cubicBezTo>
                <a:cubicBezTo>
                  <a:pt x="555" y="34"/>
                  <a:pt x="493" y="11"/>
                  <a:pt x="416" y="4"/>
                </a:cubicBezTo>
                <a:cubicBezTo>
                  <a:pt x="378" y="0"/>
                  <a:pt x="336" y="0"/>
                  <a:pt x="292" y="8"/>
                </a:cubicBezTo>
                <a:cubicBezTo>
                  <a:pt x="248" y="15"/>
                  <a:pt x="202" y="30"/>
                  <a:pt x="159" y="56"/>
                </a:cubicBezTo>
                <a:cubicBezTo>
                  <a:pt x="138" y="69"/>
                  <a:pt x="118" y="84"/>
                  <a:pt x="100" y="103"/>
                </a:cubicBezTo>
                <a:cubicBezTo>
                  <a:pt x="82" y="121"/>
                  <a:pt x="66" y="142"/>
                  <a:pt x="53" y="164"/>
                </a:cubicBezTo>
                <a:cubicBezTo>
                  <a:pt x="26" y="210"/>
                  <a:pt x="11" y="262"/>
                  <a:pt x="4" y="314"/>
                </a:cubicBezTo>
                <a:cubicBezTo>
                  <a:pt x="1" y="340"/>
                  <a:pt x="0" y="366"/>
                  <a:pt x="0" y="392"/>
                </a:cubicBezTo>
                <a:cubicBezTo>
                  <a:pt x="0" y="418"/>
                  <a:pt x="2" y="445"/>
                  <a:pt x="6" y="470"/>
                </a:cubicBezTo>
                <a:cubicBezTo>
                  <a:pt x="11" y="496"/>
                  <a:pt x="17" y="522"/>
                  <a:pt x="26" y="546"/>
                </a:cubicBezTo>
                <a:cubicBezTo>
                  <a:pt x="35" y="570"/>
                  <a:pt x="47" y="593"/>
                  <a:pt x="62" y="615"/>
                </a:cubicBezTo>
                <a:cubicBezTo>
                  <a:pt x="76" y="636"/>
                  <a:pt x="92" y="655"/>
                  <a:pt x="111" y="671"/>
                </a:cubicBezTo>
                <a:cubicBezTo>
                  <a:pt x="129" y="688"/>
                  <a:pt x="148" y="702"/>
                  <a:pt x="168" y="714"/>
                </a:cubicBezTo>
                <a:cubicBezTo>
                  <a:pt x="208" y="737"/>
                  <a:pt x="249" y="752"/>
                  <a:pt x="288" y="761"/>
                </a:cubicBezTo>
                <a:cubicBezTo>
                  <a:pt x="326" y="770"/>
                  <a:pt x="362" y="774"/>
                  <a:pt x="394" y="775"/>
                </a:cubicBezTo>
                <a:cubicBezTo>
                  <a:pt x="426" y="776"/>
                  <a:pt x="453" y="775"/>
                  <a:pt x="476" y="773"/>
                </a:cubicBezTo>
                <a:cubicBezTo>
                  <a:pt x="521" y="768"/>
                  <a:pt x="546" y="759"/>
                  <a:pt x="545" y="753"/>
                </a:cubicBezTo>
                <a:cubicBezTo>
                  <a:pt x="543" y="742"/>
                  <a:pt x="531" y="739"/>
                  <a:pt x="507" y="737"/>
                </a:cubicBezTo>
                <a:cubicBezTo>
                  <a:pt x="523" y="733"/>
                  <a:pt x="539" y="727"/>
                  <a:pt x="554" y="720"/>
                </a:cubicBezTo>
                <a:cubicBezTo>
                  <a:pt x="575" y="711"/>
                  <a:pt x="594" y="701"/>
                  <a:pt x="613" y="688"/>
                </a:cubicBezTo>
                <a:cubicBezTo>
                  <a:pt x="631" y="675"/>
                  <a:pt x="648" y="661"/>
                  <a:pt x="663" y="645"/>
                </a:cubicBezTo>
                <a:cubicBezTo>
                  <a:pt x="694" y="613"/>
                  <a:pt x="717" y="575"/>
                  <a:pt x="734" y="537"/>
                </a:cubicBezTo>
                <a:cubicBezTo>
                  <a:pt x="751" y="499"/>
                  <a:pt x="761" y="459"/>
                  <a:pt x="766" y="422"/>
                </a:cubicBezTo>
                <a:cubicBezTo>
                  <a:pt x="770" y="384"/>
                  <a:pt x="770" y="347"/>
                  <a:pt x="766" y="315"/>
                </a:cubicBezTo>
                <a:close/>
              </a:path>
            </a:pathLst>
          </a:custGeom>
          <a:solidFill>
            <a:srgbClr val="7030A0"/>
          </a:solidFill>
          <a:ln w="25400" cap="flat" cmpd="sng" algn="ctr">
            <a:solidFill>
              <a:srgbClr val="7030A0"/>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6" name="Tijdelijke aanduiding voor tekst 5">
            <a:extLst>
              <a:ext uri="{FF2B5EF4-FFF2-40B4-BE49-F238E27FC236}">
                <a16:creationId xmlns:a16="http://schemas.microsoft.com/office/drawing/2014/main" id="{2F696971-BD2C-4C62-B8F5-2C6E58EE2F00}"/>
              </a:ext>
            </a:extLst>
          </p:cNvPr>
          <p:cNvSpPr>
            <a:spLocks noGrp="1"/>
          </p:cNvSpPr>
          <p:nvPr>
            <p:ph type="body" sz="quarter" idx="36"/>
          </p:nvPr>
        </p:nvSpPr>
        <p:spPr/>
        <p:txBody>
          <a:bodyPr>
            <a:normAutofit/>
          </a:bodyPr>
          <a:lstStyle/>
          <a:p>
            <a:r>
              <a:rPr lang="fr-BE" sz="1800" dirty="0">
                <a:latin typeface="+mn-lt"/>
              </a:rPr>
              <a:t>Domicile ou siège  </a:t>
            </a:r>
          </a:p>
          <a:p>
            <a:endParaRPr lang="nl-BE" sz="1800" dirty="0">
              <a:latin typeface="+mn-lt"/>
            </a:endParaRPr>
          </a:p>
          <a:p>
            <a:endParaRPr lang="nl-BE" sz="1800" dirty="0">
              <a:latin typeface="+mn-lt"/>
            </a:endParaRPr>
          </a:p>
          <a:p>
            <a:endParaRPr lang="LID4096" sz="1800" dirty="0">
              <a:latin typeface="+mn-lt"/>
            </a:endParaRPr>
          </a:p>
        </p:txBody>
      </p:sp>
      <p:sp>
        <p:nvSpPr>
          <p:cNvPr id="5" name="Titel 4">
            <a:extLst>
              <a:ext uri="{FF2B5EF4-FFF2-40B4-BE49-F238E27FC236}">
                <a16:creationId xmlns:a16="http://schemas.microsoft.com/office/drawing/2014/main" id="{5E41F5C7-1B27-4FC8-82B7-95D82D9381E1}"/>
              </a:ext>
            </a:extLst>
          </p:cNvPr>
          <p:cNvSpPr>
            <a:spLocks noGrp="1"/>
          </p:cNvSpPr>
          <p:nvPr>
            <p:ph type="title"/>
          </p:nvPr>
        </p:nvSpPr>
        <p:spPr>
          <a:xfrm>
            <a:off x="695324" y="-8062"/>
            <a:ext cx="10197577" cy="1276821"/>
          </a:xfrm>
        </p:spPr>
        <p:txBody>
          <a:bodyPr/>
          <a:lstStyle/>
          <a:p>
            <a:r>
              <a:rPr lang="fr-BE" dirty="0"/>
              <a:t>Preuve des connaissances de gestion de base </a:t>
            </a:r>
            <a:br>
              <a:rPr lang="fr-BE" dirty="0"/>
            </a:br>
            <a:r>
              <a:rPr lang="fr-BE" dirty="0"/>
              <a:t>et des compétences professionnelles</a:t>
            </a:r>
          </a:p>
        </p:txBody>
      </p:sp>
      <p:sp>
        <p:nvSpPr>
          <p:cNvPr id="4" name="Rechthoek 3">
            <a:extLst>
              <a:ext uri="{FF2B5EF4-FFF2-40B4-BE49-F238E27FC236}">
                <a16:creationId xmlns:a16="http://schemas.microsoft.com/office/drawing/2014/main" id="{66D7F5A8-9BC3-46F9-9F5B-5A85E1FFA799}"/>
              </a:ext>
            </a:extLst>
          </p:cNvPr>
          <p:cNvSpPr/>
          <p:nvPr/>
        </p:nvSpPr>
        <p:spPr>
          <a:xfrm>
            <a:off x="3400425" y="2462577"/>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7030A0"/>
                </a:solidFill>
                <a:effectLst/>
                <a:uLnTx/>
                <a:uFillTx/>
                <a:latin typeface="Arial"/>
                <a:ea typeface="+mn-ea"/>
                <a:cs typeface="+mn-cs"/>
              </a:rPr>
              <a:t>Région flamande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700" b="0" i="0" u="none" strike="noStrike" kern="1200" cap="none" spc="0" normalizeH="0" baseline="0" noProof="0" dirty="0">
                <a:ln>
                  <a:noFill/>
                </a:ln>
                <a:solidFill>
                  <a:srgbClr val="131313"/>
                </a:solidFill>
                <a:effectLst/>
                <a:uLnTx/>
                <a:uFillTx/>
                <a:latin typeface="Arial"/>
                <a:ea typeface="+mn-ea"/>
                <a:cs typeface="+mn-cs"/>
              </a:rPr>
              <a:t>Supprimée, donc aucune preuve requise</a:t>
            </a:r>
          </a:p>
        </p:txBody>
      </p:sp>
      <p:pic>
        <p:nvPicPr>
          <p:cNvPr id="9" name="Picture 4">
            <a:extLst>
              <a:ext uri="{FF2B5EF4-FFF2-40B4-BE49-F238E27FC236}">
                <a16:creationId xmlns:a16="http://schemas.microsoft.com/office/drawing/2014/main" id="{287790E0-857E-4F1D-90D5-4871D1F995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332" r="47295" b="33600"/>
          <a:stretch/>
        </p:blipFill>
        <p:spPr bwMode="auto">
          <a:xfrm rot="2029019">
            <a:off x="1406003" y="1861131"/>
            <a:ext cx="1982107" cy="127493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ep 11">
            <a:extLst>
              <a:ext uri="{FF2B5EF4-FFF2-40B4-BE49-F238E27FC236}">
                <a16:creationId xmlns:a16="http://schemas.microsoft.com/office/drawing/2014/main" id="{97C4FC24-669D-4BD7-93C0-124D28B1FF4F}"/>
              </a:ext>
            </a:extLst>
          </p:cNvPr>
          <p:cNvGrpSpPr/>
          <p:nvPr/>
        </p:nvGrpSpPr>
        <p:grpSpPr>
          <a:xfrm>
            <a:off x="2250016" y="2480144"/>
            <a:ext cx="2377433" cy="2151885"/>
            <a:chOff x="2740241" y="2341244"/>
            <a:chExt cx="2377433" cy="2151885"/>
          </a:xfrm>
        </p:grpSpPr>
        <p:pic>
          <p:nvPicPr>
            <p:cNvPr id="10" name="Picture 4">
              <a:extLst>
                <a:ext uri="{FF2B5EF4-FFF2-40B4-BE49-F238E27FC236}">
                  <a16:creationId xmlns:a16="http://schemas.microsoft.com/office/drawing/2014/main" id="{746B8B18-546D-4F76-8616-479F602AF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21" t="43338" r="35382" b="33600"/>
            <a:stretch/>
          </p:blipFill>
          <p:spPr bwMode="auto">
            <a:xfrm rot="2029019">
              <a:off x="3745092" y="3271487"/>
              <a:ext cx="1372582" cy="12216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EC0A84C9-90C4-46B2-972C-0D9C3E94E7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21" t="43338" r="39086" b="33600"/>
            <a:stretch/>
          </p:blipFill>
          <p:spPr bwMode="auto">
            <a:xfrm rot="1182784" flipV="1">
              <a:off x="2740241" y="2341244"/>
              <a:ext cx="1233274" cy="1221642"/>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Graphic 12">
            <a:extLst>
              <a:ext uri="{FF2B5EF4-FFF2-40B4-BE49-F238E27FC236}">
                <a16:creationId xmlns:a16="http://schemas.microsoft.com/office/drawing/2014/main" id="{5A70A1C9-4CF3-4851-A8C1-B0DE6D3E62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3111986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60">
            <a:extLst>
              <a:ext uri="{FF2B5EF4-FFF2-40B4-BE49-F238E27FC236}">
                <a16:creationId xmlns:a16="http://schemas.microsoft.com/office/drawing/2014/main" id="{79E4D337-EE08-4A61-A59C-9A782409D287}"/>
              </a:ext>
            </a:extLst>
          </p:cNvPr>
          <p:cNvSpPr/>
          <p:nvPr/>
        </p:nvSpPr>
        <p:spPr>
          <a:xfrm flipV="1">
            <a:off x="723977" y="2540791"/>
            <a:ext cx="402860" cy="174699"/>
          </a:xfrm>
          <a:custGeom>
            <a:avLst/>
            <a:gdLst>
              <a:gd name="connsiteX0" fmla="*/ 0 w 1862020"/>
              <a:gd name="connsiteY0" fmla="*/ 0 h 2798944"/>
              <a:gd name="connsiteX1" fmla="*/ 166573 w 1862020"/>
              <a:gd name="connsiteY1" fmla="*/ 15059 h 2798944"/>
              <a:gd name="connsiteX2" fmla="*/ 1652283 w 1862020"/>
              <a:gd name="connsiteY2" fmla="*/ 43340 h 2798944"/>
              <a:gd name="connsiteX3" fmla="*/ 1862020 w 1862020"/>
              <a:gd name="connsiteY3" fmla="*/ 31643 h 2798944"/>
              <a:gd name="connsiteX4" fmla="*/ 1862020 w 1862020"/>
              <a:gd name="connsiteY4" fmla="*/ 2798944 h 2798944"/>
              <a:gd name="connsiteX5" fmla="*/ 0 w 1862020"/>
              <a:gd name="connsiteY5" fmla="*/ 2798944 h 2798944"/>
              <a:gd name="connsiteX0" fmla="*/ 1862020 w 1953460"/>
              <a:gd name="connsiteY0" fmla="*/ 2798944 h 2890384"/>
              <a:gd name="connsiteX1" fmla="*/ 0 w 1953460"/>
              <a:gd name="connsiteY1" fmla="*/ 2798944 h 2890384"/>
              <a:gd name="connsiteX2" fmla="*/ 0 w 1953460"/>
              <a:gd name="connsiteY2" fmla="*/ 0 h 2890384"/>
              <a:gd name="connsiteX3" fmla="*/ 166573 w 1953460"/>
              <a:gd name="connsiteY3" fmla="*/ 15059 h 2890384"/>
              <a:gd name="connsiteX4" fmla="*/ 1652283 w 1953460"/>
              <a:gd name="connsiteY4" fmla="*/ 43340 h 2890384"/>
              <a:gd name="connsiteX5" fmla="*/ 1862020 w 1953460"/>
              <a:gd name="connsiteY5" fmla="*/ 31643 h 2890384"/>
              <a:gd name="connsiteX6" fmla="*/ 1953460 w 1953460"/>
              <a:gd name="connsiteY6" fmla="*/ 2890384 h 2890384"/>
              <a:gd name="connsiteX0" fmla="*/ 1862020 w 1862020"/>
              <a:gd name="connsiteY0" fmla="*/ 2798944 h 2798944"/>
              <a:gd name="connsiteX1" fmla="*/ 0 w 1862020"/>
              <a:gd name="connsiteY1" fmla="*/ 2798944 h 2798944"/>
              <a:gd name="connsiteX2" fmla="*/ 0 w 1862020"/>
              <a:gd name="connsiteY2" fmla="*/ 0 h 2798944"/>
              <a:gd name="connsiteX3" fmla="*/ 166573 w 1862020"/>
              <a:gd name="connsiteY3" fmla="*/ 15059 h 2798944"/>
              <a:gd name="connsiteX4" fmla="*/ 1652283 w 1862020"/>
              <a:gd name="connsiteY4" fmla="*/ 43340 h 2798944"/>
              <a:gd name="connsiteX5" fmla="*/ 1862020 w 1862020"/>
              <a:gd name="connsiteY5" fmla="*/ 31643 h 2798944"/>
              <a:gd name="connsiteX0" fmla="*/ 0 w 1862020"/>
              <a:gd name="connsiteY0" fmla="*/ 2798944 h 2798944"/>
              <a:gd name="connsiteX1" fmla="*/ 0 w 1862020"/>
              <a:gd name="connsiteY1" fmla="*/ 0 h 2798944"/>
              <a:gd name="connsiteX2" fmla="*/ 166573 w 1862020"/>
              <a:gd name="connsiteY2" fmla="*/ 15059 h 2798944"/>
              <a:gd name="connsiteX3" fmla="*/ 1652283 w 1862020"/>
              <a:gd name="connsiteY3" fmla="*/ 43340 h 2798944"/>
              <a:gd name="connsiteX4" fmla="*/ 1862020 w 1862020"/>
              <a:gd name="connsiteY4" fmla="*/ 31643 h 2798944"/>
              <a:gd name="connsiteX0" fmla="*/ 0 w 1862020"/>
              <a:gd name="connsiteY0" fmla="*/ 0 h 52143"/>
              <a:gd name="connsiteX1" fmla="*/ 166573 w 1862020"/>
              <a:gd name="connsiteY1" fmla="*/ 15059 h 52143"/>
              <a:gd name="connsiteX2" fmla="*/ 1652283 w 1862020"/>
              <a:gd name="connsiteY2" fmla="*/ 43340 h 52143"/>
              <a:gd name="connsiteX3" fmla="*/ 1862020 w 1862020"/>
              <a:gd name="connsiteY3" fmla="*/ 31643 h 52143"/>
            </a:gdLst>
            <a:ahLst/>
            <a:cxnLst>
              <a:cxn ang="0">
                <a:pos x="connsiteX0" y="connsiteY0"/>
              </a:cxn>
              <a:cxn ang="0">
                <a:pos x="connsiteX1" y="connsiteY1"/>
              </a:cxn>
              <a:cxn ang="0">
                <a:pos x="connsiteX2" y="connsiteY2"/>
              </a:cxn>
              <a:cxn ang="0">
                <a:pos x="connsiteX3" y="connsiteY3"/>
              </a:cxn>
            </a:cxnLst>
            <a:rect l="l" t="t" r="r" b="b"/>
            <a:pathLst>
              <a:path w="1862020" h="52143">
                <a:moveTo>
                  <a:pt x="0" y="0"/>
                </a:moveTo>
                <a:lnTo>
                  <a:pt x="166573" y="15059"/>
                </a:lnTo>
                <a:cubicBezTo>
                  <a:pt x="663453" y="51391"/>
                  <a:pt x="1157676" y="61466"/>
                  <a:pt x="1652283" y="43340"/>
                </a:cubicBezTo>
                <a:lnTo>
                  <a:pt x="1862020" y="31643"/>
                </a:lnTo>
              </a:path>
            </a:pathLst>
          </a:custGeom>
          <a:solidFill>
            <a:srgbClr val="FFF59B"/>
          </a:solidFill>
          <a:ln w="76200" cap="rnd">
            <a:solidFill>
              <a:srgbClr val="FFF5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itre 2">
            <a:extLst>
              <a:ext uri="{FF2B5EF4-FFF2-40B4-BE49-F238E27FC236}">
                <a16:creationId xmlns:a16="http://schemas.microsoft.com/office/drawing/2014/main" id="{2A81D4E3-1FEE-4DF1-BE1C-4D02841A5C26}"/>
              </a:ext>
            </a:extLst>
          </p:cNvPr>
          <p:cNvSpPr>
            <a:spLocks noGrp="1"/>
          </p:cNvSpPr>
          <p:nvPr>
            <p:ph type="title"/>
          </p:nvPr>
        </p:nvSpPr>
        <p:spPr/>
        <p:txBody>
          <a:bodyPr/>
          <a:lstStyle/>
          <a:p>
            <a:r>
              <a:rPr lang="fr-FR" dirty="0"/>
              <a:t>Connaissances de gestion de base </a:t>
            </a:r>
          </a:p>
        </p:txBody>
      </p:sp>
      <p:sp>
        <p:nvSpPr>
          <p:cNvPr id="13" name="Freeform: Shape 12">
            <a:extLst>
              <a:ext uri="{FF2B5EF4-FFF2-40B4-BE49-F238E27FC236}">
                <a16:creationId xmlns:a16="http://schemas.microsoft.com/office/drawing/2014/main" id="{94FD8F92-FF6C-4B58-9B3B-1305F1B65911}"/>
              </a:ext>
            </a:extLst>
          </p:cNvPr>
          <p:cNvSpPr>
            <a:spLocks noChangeAspect="1"/>
          </p:cNvSpPr>
          <p:nvPr/>
        </p:nvSpPr>
        <p:spPr>
          <a:xfrm rot="920038" flipH="1">
            <a:off x="5274157" y="3171850"/>
            <a:ext cx="2678358" cy="7372299"/>
          </a:xfrm>
          <a:custGeom>
            <a:avLst/>
            <a:gdLst>
              <a:gd name="connsiteX0" fmla="*/ 0 w 3193567"/>
              <a:gd name="connsiteY0" fmla="*/ 0 h 7959991"/>
              <a:gd name="connsiteX1" fmla="*/ 3193567 w 3193567"/>
              <a:gd name="connsiteY1" fmla="*/ 0 h 7959991"/>
              <a:gd name="connsiteX2" fmla="*/ 3191936 w 3193567"/>
              <a:gd name="connsiteY2" fmla="*/ 26336 h 7959991"/>
              <a:gd name="connsiteX3" fmla="*/ 3168621 w 3193567"/>
              <a:gd name="connsiteY3" fmla="*/ 222898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0" fmla="*/ 0 w 3193567"/>
              <a:gd name="connsiteY0" fmla="*/ 0 h 7959991"/>
              <a:gd name="connsiteX1" fmla="*/ 3193567 w 3193567"/>
              <a:gd name="connsiteY1" fmla="*/ 0 h 7959991"/>
              <a:gd name="connsiteX2" fmla="*/ 3191936 w 3193567"/>
              <a:gd name="connsiteY2" fmla="*/ 26336 h 7959991"/>
              <a:gd name="connsiteX3" fmla="*/ 3168621 w 3193567"/>
              <a:gd name="connsiteY3" fmla="*/ 222898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8" fmla="*/ 91440 w 3193567"/>
              <a:gd name="connsiteY8" fmla="*/ 91440 h 7959991"/>
              <a:gd name="connsiteX0" fmla="*/ 0 w 3193567"/>
              <a:gd name="connsiteY0" fmla="*/ 0 h 7959991"/>
              <a:gd name="connsiteX1" fmla="*/ 3193567 w 3193567"/>
              <a:gd name="connsiteY1" fmla="*/ 0 h 7959991"/>
              <a:gd name="connsiteX2" fmla="*/ 3191936 w 3193567"/>
              <a:gd name="connsiteY2" fmla="*/ 26336 h 7959991"/>
              <a:gd name="connsiteX3" fmla="*/ 3168621 w 3193567"/>
              <a:gd name="connsiteY3" fmla="*/ 222898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0" fmla="*/ 3193567 w 3193567"/>
              <a:gd name="connsiteY0" fmla="*/ 0 h 7959991"/>
              <a:gd name="connsiteX1" fmla="*/ 3191936 w 3193567"/>
              <a:gd name="connsiteY1" fmla="*/ 26336 h 7959991"/>
              <a:gd name="connsiteX2" fmla="*/ 3168621 w 3193567"/>
              <a:gd name="connsiteY2" fmla="*/ 222898 h 7959991"/>
              <a:gd name="connsiteX3" fmla="*/ 1772158 w 3193567"/>
              <a:gd name="connsiteY3" fmla="*/ 2828482 h 7959991"/>
              <a:gd name="connsiteX4" fmla="*/ 1125017 w 3193567"/>
              <a:gd name="connsiteY4" fmla="*/ 6438847 h 7959991"/>
              <a:gd name="connsiteX5" fmla="*/ 133012 w 3193567"/>
              <a:gd name="connsiteY5" fmla="*/ 7843831 h 7959991"/>
              <a:gd name="connsiteX6" fmla="*/ 0 w 3193567"/>
              <a:gd name="connsiteY6" fmla="*/ 7959991 h 7959991"/>
              <a:gd name="connsiteX0" fmla="*/ 3193567 w 3193567"/>
              <a:gd name="connsiteY0" fmla="*/ 0 h 7959991"/>
              <a:gd name="connsiteX1" fmla="*/ 3191936 w 3193567"/>
              <a:gd name="connsiteY1" fmla="*/ 26336 h 7959991"/>
              <a:gd name="connsiteX2" fmla="*/ 3168621 w 3193567"/>
              <a:gd name="connsiteY2" fmla="*/ 222898 h 7959991"/>
              <a:gd name="connsiteX3" fmla="*/ 2678358 w 3193567"/>
              <a:gd name="connsiteY3" fmla="*/ 1334322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0" fmla="*/ 3193567 w 3193567"/>
              <a:gd name="connsiteY0" fmla="*/ 0 h 7959991"/>
              <a:gd name="connsiteX1" fmla="*/ 3168621 w 3193567"/>
              <a:gd name="connsiteY1" fmla="*/ 222898 h 7959991"/>
              <a:gd name="connsiteX2" fmla="*/ 2678358 w 3193567"/>
              <a:gd name="connsiteY2" fmla="*/ 1334322 h 7959991"/>
              <a:gd name="connsiteX3" fmla="*/ 1772158 w 3193567"/>
              <a:gd name="connsiteY3" fmla="*/ 2828482 h 7959991"/>
              <a:gd name="connsiteX4" fmla="*/ 1125017 w 3193567"/>
              <a:gd name="connsiteY4" fmla="*/ 6438847 h 7959991"/>
              <a:gd name="connsiteX5" fmla="*/ 133012 w 3193567"/>
              <a:gd name="connsiteY5" fmla="*/ 7843831 h 7959991"/>
              <a:gd name="connsiteX6" fmla="*/ 0 w 3193567"/>
              <a:gd name="connsiteY6" fmla="*/ 7959991 h 7959991"/>
              <a:gd name="connsiteX0" fmla="*/ 3168621 w 3168621"/>
              <a:gd name="connsiteY0" fmla="*/ 0 h 7737093"/>
              <a:gd name="connsiteX1" fmla="*/ 2678358 w 3168621"/>
              <a:gd name="connsiteY1" fmla="*/ 1111424 h 7737093"/>
              <a:gd name="connsiteX2" fmla="*/ 1772158 w 3168621"/>
              <a:gd name="connsiteY2" fmla="*/ 2605584 h 7737093"/>
              <a:gd name="connsiteX3" fmla="*/ 1125017 w 3168621"/>
              <a:gd name="connsiteY3" fmla="*/ 6215949 h 7737093"/>
              <a:gd name="connsiteX4" fmla="*/ 133012 w 3168621"/>
              <a:gd name="connsiteY4" fmla="*/ 7620933 h 7737093"/>
              <a:gd name="connsiteX5" fmla="*/ 0 w 3168621"/>
              <a:gd name="connsiteY5" fmla="*/ 7737093 h 7737093"/>
              <a:gd name="connsiteX0" fmla="*/ 2678358 w 2678358"/>
              <a:gd name="connsiteY0" fmla="*/ 0 h 6625669"/>
              <a:gd name="connsiteX1" fmla="*/ 1772158 w 2678358"/>
              <a:gd name="connsiteY1" fmla="*/ 1494160 h 6625669"/>
              <a:gd name="connsiteX2" fmla="*/ 1125017 w 2678358"/>
              <a:gd name="connsiteY2" fmla="*/ 5104525 h 6625669"/>
              <a:gd name="connsiteX3" fmla="*/ 133012 w 2678358"/>
              <a:gd name="connsiteY3" fmla="*/ 6509509 h 6625669"/>
              <a:gd name="connsiteX4" fmla="*/ 0 w 2678358"/>
              <a:gd name="connsiteY4" fmla="*/ 6625669 h 6625669"/>
              <a:gd name="connsiteX0" fmla="*/ 2678358 w 2678358"/>
              <a:gd name="connsiteY0" fmla="*/ 0 h 6625669"/>
              <a:gd name="connsiteX1" fmla="*/ 1772158 w 2678358"/>
              <a:gd name="connsiteY1" fmla="*/ 1494160 h 6625669"/>
              <a:gd name="connsiteX2" fmla="*/ 1125017 w 2678358"/>
              <a:gd name="connsiteY2" fmla="*/ 5104525 h 6625669"/>
              <a:gd name="connsiteX3" fmla="*/ 133012 w 2678358"/>
              <a:gd name="connsiteY3" fmla="*/ 6509509 h 6625669"/>
              <a:gd name="connsiteX4" fmla="*/ 0 w 2678358"/>
              <a:gd name="connsiteY4" fmla="*/ 6625669 h 6625669"/>
              <a:gd name="connsiteX0" fmla="*/ 2678358 w 2678358"/>
              <a:gd name="connsiteY0" fmla="*/ 0 h 6625669"/>
              <a:gd name="connsiteX1" fmla="*/ 1835658 w 2678358"/>
              <a:gd name="connsiteY1" fmla="*/ 1505574 h 6625669"/>
              <a:gd name="connsiteX2" fmla="*/ 1125017 w 2678358"/>
              <a:gd name="connsiteY2" fmla="*/ 5104525 h 6625669"/>
              <a:gd name="connsiteX3" fmla="*/ 133012 w 2678358"/>
              <a:gd name="connsiteY3" fmla="*/ 6509509 h 6625669"/>
              <a:gd name="connsiteX4" fmla="*/ 0 w 2678358"/>
              <a:gd name="connsiteY4" fmla="*/ 6625669 h 6625669"/>
              <a:gd name="connsiteX0" fmla="*/ 2678358 w 2678358"/>
              <a:gd name="connsiteY0" fmla="*/ 0 h 6625669"/>
              <a:gd name="connsiteX1" fmla="*/ 1835658 w 2678358"/>
              <a:gd name="connsiteY1" fmla="*/ 1505574 h 6625669"/>
              <a:gd name="connsiteX2" fmla="*/ 1125017 w 2678358"/>
              <a:gd name="connsiteY2" fmla="*/ 5104525 h 6625669"/>
              <a:gd name="connsiteX3" fmla="*/ 133012 w 2678358"/>
              <a:gd name="connsiteY3" fmla="*/ 6509509 h 6625669"/>
              <a:gd name="connsiteX4" fmla="*/ 0 w 2678358"/>
              <a:gd name="connsiteY4" fmla="*/ 6625669 h 662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358" h="6625669">
                <a:moveTo>
                  <a:pt x="2678358" y="0"/>
                </a:moveTo>
                <a:cubicBezTo>
                  <a:pt x="2458314" y="297298"/>
                  <a:pt x="2128834" y="666018"/>
                  <a:pt x="1835658" y="1505574"/>
                </a:cubicBezTo>
                <a:cubicBezTo>
                  <a:pt x="1460997" y="2578475"/>
                  <a:pt x="1601858" y="4065703"/>
                  <a:pt x="1125017" y="5104525"/>
                </a:cubicBezTo>
                <a:cubicBezTo>
                  <a:pt x="886596" y="5623945"/>
                  <a:pt x="550250" y="6122076"/>
                  <a:pt x="133012" y="6509509"/>
                </a:cubicBezTo>
                <a:lnTo>
                  <a:pt x="0" y="6625669"/>
                </a:lnTo>
              </a:path>
            </a:pathLst>
          </a:custGeom>
          <a:noFill/>
          <a:ln w="889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hthoek 13">
            <a:extLst>
              <a:ext uri="{FF2B5EF4-FFF2-40B4-BE49-F238E27FC236}">
                <a16:creationId xmlns:a16="http://schemas.microsoft.com/office/drawing/2014/main" id="{63140CDD-FF3C-456D-B188-184C348BE077}"/>
              </a:ext>
            </a:extLst>
          </p:cNvPr>
          <p:cNvSpPr/>
          <p:nvPr/>
        </p:nvSpPr>
        <p:spPr>
          <a:xfrm>
            <a:off x="287089" y="3205740"/>
            <a:ext cx="4249881" cy="369332"/>
          </a:xfrm>
          <a:prstGeom prst="rect">
            <a:avLst/>
          </a:prstGeom>
        </p:spPr>
        <p:txBody>
          <a:bodyPr wrap="none">
            <a:spAutoFit/>
          </a:bodyPr>
          <a:lstStyle/>
          <a:p>
            <a:pPr marL="43200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7030A0"/>
                </a:solidFill>
                <a:effectLst/>
                <a:uLnTx/>
                <a:uFillTx/>
                <a:latin typeface="Arial"/>
                <a:ea typeface="+mn-ea"/>
                <a:cs typeface="+mn-cs"/>
              </a:rPr>
              <a:t>Entreprise en personne physique</a:t>
            </a:r>
          </a:p>
        </p:txBody>
      </p:sp>
      <p:sp>
        <p:nvSpPr>
          <p:cNvPr id="15" name="Rechthoek 14">
            <a:extLst>
              <a:ext uri="{FF2B5EF4-FFF2-40B4-BE49-F238E27FC236}">
                <a16:creationId xmlns:a16="http://schemas.microsoft.com/office/drawing/2014/main" id="{68B45AE7-D8F2-4349-9271-67C4697CCBE9}"/>
              </a:ext>
            </a:extLst>
          </p:cNvPr>
          <p:cNvSpPr/>
          <p:nvPr/>
        </p:nvSpPr>
        <p:spPr>
          <a:xfrm>
            <a:off x="6596619" y="3156614"/>
            <a:ext cx="3672800" cy="369332"/>
          </a:xfrm>
          <a:prstGeom prst="rect">
            <a:avLst/>
          </a:prstGeom>
        </p:spPr>
        <p:txBody>
          <a:bodyPr wrap="none">
            <a:spAutoFit/>
          </a:bodyPr>
          <a:lstStyle/>
          <a:p>
            <a:pPr marL="43200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7030A0"/>
                </a:solidFill>
                <a:effectLst/>
                <a:uLnTx/>
                <a:uFillTx/>
                <a:latin typeface="Arial"/>
                <a:ea typeface="+mn-ea"/>
                <a:cs typeface="+mn-cs"/>
              </a:rPr>
              <a:t>Société en personne morale</a:t>
            </a:r>
            <a:endParaRPr kumimoji="0" lang="fr-BE" sz="1800" b="1" i="0" u="none" strike="noStrike" kern="1200" cap="none" spc="0" normalizeH="0" baseline="0" noProof="0" dirty="0">
              <a:ln>
                <a:noFill/>
              </a:ln>
              <a:solidFill>
                <a:srgbClr val="7030A0"/>
              </a:solidFill>
              <a:effectLst/>
              <a:uLnTx/>
              <a:uFillTx/>
              <a:latin typeface="Arial"/>
              <a:ea typeface="+mn-ea"/>
              <a:cs typeface="+mn-cs"/>
            </a:endParaRPr>
          </a:p>
        </p:txBody>
      </p:sp>
      <p:sp>
        <p:nvSpPr>
          <p:cNvPr id="16" name="Rechthoek 15">
            <a:extLst>
              <a:ext uri="{FF2B5EF4-FFF2-40B4-BE49-F238E27FC236}">
                <a16:creationId xmlns:a16="http://schemas.microsoft.com/office/drawing/2014/main" id="{D8FB8D7F-0CBC-448B-92CE-7E1C00A99BDA}"/>
              </a:ext>
            </a:extLst>
          </p:cNvPr>
          <p:cNvSpPr/>
          <p:nvPr/>
        </p:nvSpPr>
        <p:spPr>
          <a:xfrm>
            <a:off x="723976" y="3751669"/>
            <a:ext cx="6096000" cy="209288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31313"/>
                </a:solidFill>
                <a:effectLst/>
                <a:uLnTx/>
                <a:uFillTx/>
                <a:latin typeface="Arial"/>
                <a:ea typeface="+mn-ea"/>
                <a:cs typeface="+mn-cs"/>
              </a:rPr>
              <a:t>L’entrepreneur lui-même </a:t>
            </a:r>
            <a:r>
              <a:rPr kumimoji="0" lang="fr-FR" sz="1600" b="0" i="0" u="none" strike="noStrike" kern="1200" cap="none" spc="0" normalizeH="0" baseline="0" noProof="0" dirty="0">
                <a:ln>
                  <a:noFill/>
                </a:ln>
                <a:solidFill>
                  <a:srgbClr val="131313"/>
                </a:solidFill>
                <a:effectLst/>
                <a:uLnTx/>
                <a:uFillTx/>
                <a:latin typeface="Arial"/>
                <a:ea typeface="+mn-ea"/>
                <a:cs typeface="+mn-cs"/>
              </a:rPr>
              <a:t>mais si ce n’est pas possible, </a:t>
            </a:r>
            <a:br>
              <a:rPr kumimoji="0" lang="fr-FR" sz="1600" b="0" i="0" u="none" strike="noStrike" kern="1200" cap="none" spc="0" normalizeH="0" baseline="0" noProof="0" dirty="0">
                <a:ln>
                  <a:noFill/>
                </a:ln>
                <a:solidFill>
                  <a:srgbClr val="131313"/>
                </a:solidFill>
                <a:effectLst/>
                <a:uLnTx/>
                <a:uFillTx/>
                <a:latin typeface="Arial"/>
                <a:ea typeface="+mn-ea"/>
                <a:cs typeface="+mn-cs"/>
              </a:rPr>
            </a:br>
            <a:r>
              <a:rPr kumimoji="0" lang="fr-FR" sz="1600" b="0" i="0" u="none" strike="noStrike" kern="1200" cap="none" spc="0" normalizeH="0" baseline="0" noProof="0" dirty="0">
                <a:ln>
                  <a:noFill/>
                </a:ln>
                <a:solidFill>
                  <a:srgbClr val="131313"/>
                </a:solidFill>
                <a:effectLst/>
                <a:uLnTx/>
                <a:uFillTx/>
                <a:latin typeface="Arial"/>
                <a:ea typeface="+mn-ea"/>
                <a:cs typeface="+mn-cs"/>
              </a:rPr>
              <a:t>cela peut être apporté par un préposé, à savoir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131313"/>
                </a:solidFill>
                <a:effectLst/>
                <a:uLnTx/>
                <a:uFillTx/>
                <a:latin typeface="Arial"/>
                <a:ea typeface="+mn-ea"/>
                <a:cs typeface="+mn-cs"/>
              </a:rPr>
              <a:t>Le conjoint (aidant)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131313"/>
                </a:solidFill>
                <a:effectLst/>
                <a:uLnTx/>
                <a:uFillTx/>
                <a:latin typeface="Arial"/>
                <a:ea typeface="+mn-ea"/>
                <a:cs typeface="+mn-cs"/>
              </a:rPr>
              <a:t>Le partenaire avec un contrat de cohabitation légale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131313"/>
                </a:solidFill>
                <a:effectLst/>
                <a:uLnTx/>
                <a:uFillTx/>
                <a:latin typeface="Arial"/>
                <a:ea typeface="+mn-ea"/>
                <a:cs typeface="+mn-cs"/>
              </a:rPr>
              <a:t>Le partenaire cohabitant depuis au moins six mois </a:t>
            </a:r>
            <a:br>
              <a:rPr kumimoji="0" lang="fr-FR" sz="1600" b="0" i="0" u="none" strike="noStrike" kern="1200" cap="none" spc="0" normalizeH="0" baseline="0" noProof="0" dirty="0">
                <a:ln>
                  <a:noFill/>
                </a:ln>
                <a:solidFill>
                  <a:srgbClr val="131313"/>
                </a:solidFill>
                <a:effectLst/>
                <a:uLnTx/>
                <a:uFillTx/>
                <a:latin typeface="Arial"/>
                <a:ea typeface="+mn-ea"/>
                <a:cs typeface="+mn-cs"/>
              </a:rPr>
            </a:br>
            <a:r>
              <a:rPr kumimoji="0" lang="fr-FR" sz="1600" b="0" i="0" u="none" strike="noStrike" kern="1200" cap="none" spc="0" normalizeH="0" baseline="0" noProof="0" dirty="0">
                <a:ln>
                  <a:noFill/>
                </a:ln>
                <a:solidFill>
                  <a:srgbClr val="131313"/>
                </a:solidFill>
                <a:effectLst/>
                <a:uLnTx/>
                <a:uFillTx/>
                <a:latin typeface="Arial"/>
                <a:ea typeface="+mn-ea"/>
                <a:cs typeface="+mn-cs"/>
              </a:rPr>
              <a:t>(preuve de cohabitation nécessaire)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131313"/>
                </a:solidFill>
                <a:effectLst/>
                <a:uLnTx/>
                <a:uFillTx/>
                <a:latin typeface="Arial"/>
                <a:ea typeface="+mn-ea"/>
                <a:cs typeface="+mn-cs"/>
              </a:rPr>
              <a:t>Un membre de la famille jusqu’au 3</a:t>
            </a:r>
            <a:r>
              <a:rPr kumimoji="0" lang="fr-FR" sz="1600" b="0" i="0" u="none" strike="noStrike" kern="1200" cap="none" spc="0" normalizeH="0" baseline="30000" noProof="0" dirty="0">
                <a:ln>
                  <a:noFill/>
                </a:ln>
                <a:solidFill>
                  <a:srgbClr val="131313"/>
                </a:solidFill>
                <a:effectLst/>
                <a:uLnTx/>
                <a:uFillTx/>
                <a:latin typeface="Arial"/>
                <a:ea typeface="+mn-ea"/>
                <a:cs typeface="+mn-cs"/>
              </a:rPr>
              <a:t>ème</a:t>
            </a:r>
            <a:r>
              <a:rPr kumimoji="0" lang="fr-FR" sz="1600" b="0" i="0" u="none" strike="noStrike" kern="1200" cap="none" spc="0" normalizeH="0" baseline="0" noProof="0" dirty="0">
                <a:ln>
                  <a:noFill/>
                </a:ln>
                <a:solidFill>
                  <a:srgbClr val="131313"/>
                </a:solidFill>
                <a:effectLst/>
                <a:uLnTx/>
                <a:uFillTx/>
                <a:latin typeface="Arial"/>
                <a:ea typeface="+mn-ea"/>
                <a:cs typeface="+mn-cs"/>
              </a:rPr>
              <a:t> degré inclus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131313"/>
                </a:solidFill>
                <a:effectLst/>
                <a:uLnTx/>
                <a:uFillTx/>
                <a:latin typeface="Arial"/>
                <a:ea typeface="+mn-ea"/>
                <a:cs typeface="+mn-cs"/>
              </a:rPr>
              <a:t>Un salarié sous contrat à durée indéterminée</a:t>
            </a:r>
          </a:p>
        </p:txBody>
      </p:sp>
      <p:sp>
        <p:nvSpPr>
          <p:cNvPr id="17" name="Rechthoek 16">
            <a:extLst>
              <a:ext uri="{FF2B5EF4-FFF2-40B4-BE49-F238E27FC236}">
                <a16:creationId xmlns:a16="http://schemas.microsoft.com/office/drawing/2014/main" id="{23E17951-4F22-42EB-93F3-EEB4411E31D3}"/>
              </a:ext>
            </a:extLst>
          </p:cNvPr>
          <p:cNvSpPr/>
          <p:nvPr/>
        </p:nvSpPr>
        <p:spPr>
          <a:xfrm>
            <a:off x="6596619" y="3763313"/>
            <a:ext cx="5415908" cy="2339102"/>
          </a:xfrm>
          <a:prstGeom prst="rect">
            <a:avLst/>
          </a:prstGeom>
        </p:spPr>
        <p:txBody>
          <a:bodyPr wrap="square">
            <a:spAutoFit/>
          </a:bodyPr>
          <a:lstStyle/>
          <a:p>
            <a:pPr marL="43200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131313"/>
                </a:solidFill>
                <a:effectLst/>
                <a:uLnTx/>
                <a:uFillTx/>
                <a:latin typeface="Arial"/>
                <a:ea typeface="+mn-ea"/>
                <a:cs typeface="+mn-cs"/>
              </a:rPr>
              <a:t>SRL / SC </a:t>
            </a:r>
            <a:r>
              <a:rPr kumimoji="0" lang="fr-BE" sz="1600" b="0" i="0" u="none" strike="noStrike" kern="1200" cap="none" spc="0" normalizeH="0" baseline="0" noProof="0" dirty="0">
                <a:ln>
                  <a:noFill/>
                </a:ln>
                <a:solidFill>
                  <a:srgbClr val="131313"/>
                </a:solidFill>
                <a:effectLst/>
                <a:uLnTx/>
                <a:uFillTx/>
                <a:latin typeface="Arial"/>
                <a:ea typeface="+mn-ea"/>
                <a:cs typeface="+mn-cs"/>
              </a:rPr>
              <a:t>: un administrateur </a:t>
            </a:r>
          </a:p>
          <a:p>
            <a:pPr marL="43200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131313"/>
                </a:solidFill>
                <a:effectLst/>
                <a:uLnTx/>
                <a:uFillTx/>
                <a:latin typeface="Arial"/>
                <a:ea typeface="+mn-ea"/>
                <a:cs typeface="+mn-cs"/>
              </a:rPr>
              <a:t>SA </a:t>
            </a:r>
            <a:r>
              <a:rPr kumimoji="0" lang="fr-BE" sz="1600" b="0" i="0" u="none" strike="noStrike" kern="1200" cap="none" spc="0" normalizeH="0" baseline="0" noProof="0" dirty="0">
                <a:ln>
                  <a:noFill/>
                </a:ln>
                <a:solidFill>
                  <a:srgbClr val="131313"/>
                </a:solidFill>
                <a:effectLst/>
                <a:uLnTx/>
                <a:uFillTx/>
                <a:latin typeface="Arial"/>
                <a:ea typeface="+mn-ea"/>
                <a:cs typeface="+mn-cs"/>
              </a:rPr>
              <a:t>: un administrateur-délégué (ou un des administrateurs en son absence)</a:t>
            </a:r>
          </a:p>
          <a:p>
            <a:pPr marL="43200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131313"/>
                </a:solidFill>
                <a:effectLst/>
                <a:uLnTx/>
                <a:uFillTx/>
                <a:latin typeface="Arial"/>
                <a:ea typeface="+mn-ea"/>
                <a:cs typeface="+mn-cs"/>
              </a:rPr>
              <a:t>SNC / </a:t>
            </a:r>
            <a:r>
              <a:rPr kumimoji="0" lang="fr-BE" sz="1600" b="1" i="0" u="none" strike="noStrike" kern="1200" cap="none" spc="0" normalizeH="0" baseline="0" noProof="0" dirty="0" err="1">
                <a:ln>
                  <a:noFill/>
                </a:ln>
                <a:solidFill>
                  <a:srgbClr val="131313"/>
                </a:solidFill>
                <a:effectLst/>
                <a:uLnTx/>
                <a:uFillTx/>
                <a:latin typeface="Arial"/>
                <a:ea typeface="+mn-ea"/>
                <a:cs typeface="+mn-cs"/>
              </a:rPr>
              <a:t>SComm</a:t>
            </a:r>
            <a:r>
              <a:rPr kumimoji="0" lang="fr-BE" sz="1600" b="1" i="0" u="none" strike="noStrike" kern="1200" cap="none" spc="0" normalizeH="0" baseline="0" noProof="0" dirty="0">
                <a:ln>
                  <a:noFill/>
                </a:ln>
                <a:solidFill>
                  <a:srgbClr val="131313"/>
                </a:solidFill>
                <a:effectLst/>
                <a:uLnTx/>
                <a:uFillTx/>
                <a:latin typeface="Arial"/>
                <a:ea typeface="+mn-ea"/>
                <a:cs typeface="+mn-cs"/>
              </a:rPr>
              <a:t> / société simple </a:t>
            </a:r>
            <a:r>
              <a:rPr kumimoji="0" lang="fr-BE" sz="1600" b="0" i="0" u="none" strike="noStrike" kern="1200" cap="none" spc="0" normalizeH="0" baseline="0" noProof="0" dirty="0">
                <a:ln>
                  <a:noFill/>
                </a:ln>
                <a:solidFill>
                  <a:srgbClr val="131313"/>
                </a:solidFill>
                <a:effectLst/>
                <a:uLnTx/>
                <a:uFillTx/>
                <a:latin typeface="Arial"/>
                <a:ea typeface="+mn-ea"/>
                <a:cs typeface="+mn-cs"/>
              </a:rPr>
              <a:t>: un gérant</a:t>
            </a:r>
          </a:p>
          <a:p>
            <a:pPr marL="432000" marR="0" lvl="0" indent="0" algn="l" defTabSz="914400" rtl="0" eaLnBrk="1" fontAlgn="auto" latinLnBrk="0" hangingPunct="1">
              <a:lnSpc>
                <a:spcPct val="100000"/>
              </a:lnSpc>
              <a:spcBef>
                <a:spcPts val="0"/>
              </a:spcBef>
              <a:spcAft>
                <a:spcPts val="0"/>
              </a:spcAft>
              <a:buClrTx/>
              <a:buSzTx/>
              <a:buFontTx/>
              <a:buNone/>
              <a:tabLst/>
              <a:defRPr/>
            </a:pPr>
            <a:endParaRPr kumimoji="0" lang="fr-BE" sz="1600" b="0" i="0" u="none" strike="noStrike" kern="1200" cap="none" spc="0" normalizeH="0" baseline="0" noProof="0" dirty="0">
              <a:ln>
                <a:noFill/>
              </a:ln>
              <a:solidFill>
                <a:srgbClr val="131313"/>
              </a:solidFill>
              <a:effectLst/>
              <a:uLnTx/>
              <a:uFillTx/>
              <a:latin typeface="Arial"/>
              <a:ea typeface="+mn-ea"/>
              <a:cs typeface="+mn-cs"/>
            </a:endParaRPr>
          </a:p>
          <a:p>
            <a:pPr marL="432000" marR="0" lvl="0" indent="0" algn="l" defTabSz="914400" rtl="0" eaLnBrk="1" fontAlgn="auto" latinLnBrk="0" hangingPunct="1">
              <a:lnSpc>
                <a:spcPct val="100000"/>
              </a:lnSpc>
              <a:spcBef>
                <a:spcPts val="0"/>
              </a:spcBef>
              <a:spcAft>
                <a:spcPts val="0"/>
              </a:spcAft>
              <a:buClrTx/>
              <a:buSzTx/>
              <a:buFontTx/>
              <a:buNone/>
              <a:tabLst/>
              <a:defRPr/>
            </a:pPr>
            <a:endParaRPr kumimoji="0" lang="fr-BE" sz="1600" b="0" i="0" u="none" strike="noStrike" kern="1200" cap="none" spc="0" normalizeH="0" baseline="0" noProof="0" dirty="0">
              <a:ln>
                <a:noFill/>
              </a:ln>
              <a:solidFill>
                <a:srgbClr val="131313"/>
              </a:solidFill>
              <a:effectLst/>
              <a:uLnTx/>
              <a:uFillTx/>
              <a:latin typeface="Arial"/>
              <a:ea typeface="+mn-ea"/>
              <a:cs typeface="+mn-cs"/>
            </a:endParaRPr>
          </a:p>
          <a:p>
            <a:pPr marL="43200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31313"/>
                </a:solidFill>
                <a:effectLst/>
                <a:uLnTx/>
                <a:uFillTx/>
                <a:latin typeface="Arial"/>
                <a:ea typeface="+mn-ea"/>
                <a:cs typeface="+mn-cs"/>
              </a:rPr>
              <a:t>Un salarié sous contrat à durée indéterminée, uniquement possible pour une </a:t>
            </a:r>
            <a:r>
              <a:rPr kumimoji="0" lang="fr-FR" sz="1600" b="1" i="0" u="none" strike="noStrike" kern="1200" cap="none" spc="0" normalizeH="0" baseline="0" noProof="0" dirty="0">
                <a:ln>
                  <a:noFill/>
                </a:ln>
                <a:solidFill>
                  <a:srgbClr val="131313"/>
                </a:solidFill>
                <a:effectLst/>
                <a:uLnTx/>
                <a:uFillTx/>
                <a:latin typeface="Arial"/>
                <a:ea typeface="+mn-ea"/>
                <a:cs typeface="+mn-cs"/>
              </a:rPr>
              <a:t>SA</a:t>
            </a:r>
          </a:p>
          <a:p>
            <a:pPr marL="43200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131313"/>
              </a:solidFill>
              <a:effectLst/>
              <a:uLnTx/>
              <a:uFillTx/>
              <a:latin typeface="Arial"/>
              <a:ea typeface="+mn-ea"/>
              <a:cs typeface="+mn-cs"/>
            </a:endParaRPr>
          </a:p>
        </p:txBody>
      </p:sp>
      <p:pic>
        <p:nvPicPr>
          <p:cNvPr id="18" name="Graphic 17">
            <a:extLst>
              <a:ext uri="{FF2B5EF4-FFF2-40B4-BE49-F238E27FC236}">
                <a16:creationId xmlns:a16="http://schemas.microsoft.com/office/drawing/2014/main" id="{C49A7E03-13D3-48E7-A612-FAA5DD5B45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33583" y="6381424"/>
            <a:ext cx="558379" cy="217422"/>
          </a:xfrm>
          <a:prstGeom prst="rect">
            <a:avLst/>
          </a:prstGeom>
        </p:spPr>
      </p:pic>
      <p:sp>
        <p:nvSpPr>
          <p:cNvPr id="2" name="Espace réservé du texte 1">
            <a:extLst>
              <a:ext uri="{FF2B5EF4-FFF2-40B4-BE49-F238E27FC236}">
                <a16:creationId xmlns:a16="http://schemas.microsoft.com/office/drawing/2014/main" id="{4732B0C8-54F2-43DA-AF9E-C391DD65AC15}"/>
              </a:ext>
            </a:extLst>
          </p:cNvPr>
          <p:cNvSpPr>
            <a:spLocks noGrp="1"/>
          </p:cNvSpPr>
          <p:nvPr>
            <p:ph type="body" sz="quarter" idx="36"/>
          </p:nvPr>
        </p:nvSpPr>
        <p:spPr>
          <a:xfrm>
            <a:off x="314310" y="1604064"/>
            <a:ext cx="11877690" cy="1375953"/>
          </a:xfrm>
        </p:spPr>
        <p:txBody>
          <a:bodyPr>
            <a:noAutofit/>
          </a:bodyPr>
          <a:lstStyle/>
          <a:p>
            <a:pPr marL="432000"/>
            <a:r>
              <a:rPr lang="fr-BE" sz="1800" b="1" dirty="0">
                <a:latin typeface="+mn-lt"/>
              </a:rPr>
              <a:t>Chaque commerçant ou artisan indépendant </a:t>
            </a:r>
            <a:r>
              <a:rPr lang="fr-BE" sz="1800" dirty="0">
                <a:latin typeface="+mn-lt"/>
              </a:rPr>
              <a:t>(en entreprise unipersonnelle (en PP) ou en société (en PM)) </a:t>
            </a:r>
            <a:br>
              <a:rPr lang="fr-BE" sz="1800" dirty="0">
                <a:latin typeface="+mn-lt"/>
              </a:rPr>
            </a:br>
            <a:r>
              <a:rPr lang="fr-BE" sz="1800" dirty="0">
                <a:latin typeface="+mn-lt"/>
              </a:rPr>
              <a:t>qui exerce une (ou plusieurs) activité(s)</a:t>
            </a:r>
            <a:br>
              <a:rPr lang="fr-BE" sz="1600" dirty="0">
                <a:latin typeface="+mn-lt"/>
              </a:rPr>
            </a:br>
            <a:endParaRPr lang="fr-BE" sz="1600" dirty="0">
              <a:latin typeface="+mn-lt"/>
            </a:endParaRPr>
          </a:p>
          <a:p>
            <a:pPr marL="432000"/>
            <a:r>
              <a:rPr lang="fr-BE" sz="1900" b="1" dirty="0">
                <a:solidFill>
                  <a:srgbClr val="7030A0"/>
                </a:solidFill>
                <a:latin typeface="+mn-lt"/>
              </a:rPr>
              <a:t>Qui peut apporter la preuve de la gestion de base ? </a:t>
            </a:r>
          </a:p>
          <a:p>
            <a:pPr marL="432000"/>
            <a:endParaRPr lang="fr-BE" sz="1600" b="1" dirty="0">
              <a:solidFill>
                <a:schemeClr val="tx1"/>
              </a:solidFill>
              <a:latin typeface="+mn-lt"/>
            </a:endParaRPr>
          </a:p>
          <a:p>
            <a:pPr marL="432000"/>
            <a:endParaRPr lang="fr-BE" sz="1600" dirty="0">
              <a:solidFill>
                <a:schemeClr val="tx1"/>
              </a:solidFill>
              <a:latin typeface="+mn-lt"/>
            </a:endParaRPr>
          </a:p>
          <a:p>
            <a:endParaRPr lang="fr-BE" dirty="0"/>
          </a:p>
        </p:txBody>
      </p:sp>
    </p:spTree>
    <p:extLst>
      <p:ext uri="{BB962C8B-B14F-4D97-AF65-F5344CB8AC3E}">
        <p14:creationId xmlns:p14="http://schemas.microsoft.com/office/powerpoint/2010/main" val="3199467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60">
            <a:extLst>
              <a:ext uri="{FF2B5EF4-FFF2-40B4-BE49-F238E27FC236}">
                <a16:creationId xmlns:a16="http://schemas.microsoft.com/office/drawing/2014/main" id="{A631842A-68E0-4704-A3A2-7B5A043D5C49}"/>
              </a:ext>
            </a:extLst>
          </p:cNvPr>
          <p:cNvSpPr/>
          <p:nvPr/>
        </p:nvSpPr>
        <p:spPr>
          <a:xfrm flipV="1">
            <a:off x="723976" y="1700282"/>
            <a:ext cx="1104823" cy="137754"/>
          </a:xfrm>
          <a:custGeom>
            <a:avLst/>
            <a:gdLst>
              <a:gd name="connsiteX0" fmla="*/ 0 w 1862020"/>
              <a:gd name="connsiteY0" fmla="*/ 0 h 2798944"/>
              <a:gd name="connsiteX1" fmla="*/ 166573 w 1862020"/>
              <a:gd name="connsiteY1" fmla="*/ 15059 h 2798944"/>
              <a:gd name="connsiteX2" fmla="*/ 1652283 w 1862020"/>
              <a:gd name="connsiteY2" fmla="*/ 43340 h 2798944"/>
              <a:gd name="connsiteX3" fmla="*/ 1862020 w 1862020"/>
              <a:gd name="connsiteY3" fmla="*/ 31643 h 2798944"/>
              <a:gd name="connsiteX4" fmla="*/ 1862020 w 1862020"/>
              <a:gd name="connsiteY4" fmla="*/ 2798944 h 2798944"/>
              <a:gd name="connsiteX5" fmla="*/ 0 w 1862020"/>
              <a:gd name="connsiteY5" fmla="*/ 2798944 h 2798944"/>
              <a:gd name="connsiteX0" fmla="*/ 1862020 w 1953460"/>
              <a:gd name="connsiteY0" fmla="*/ 2798944 h 2890384"/>
              <a:gd name="connsiteX1" fmla="*/ 0 w 1953460"/>
              <a:gd name="connsiteY1" fmla="*/ 2798944 h 2890384"/>
              <a:gd name="connsiteX2" fmla="*/ 0 w 1953460"/>
              <a:gd name="connsiteY2" fmla="*/ 0 h 2890384"/>
              <a:gd name="connsiteX3" fmla="*/ 166573 w 1953460"/>
              <a:gd name="connsiteY3" fmla="*/ 15059 h 2890384"/>
              <a:gd name="connsiteX4" fmla="*/ 1652283 w 1953460"/>
              <a:gd name="connsiteY4" fmla="*/ 43340 h 2890384"/>
              <a:gd name="connsiteX5" fmla="*/ 1862020 w 1953460"/>
              <a:gd name="connsiteY5" fmla="*/ 31643 h 2890384"/>
              <a:gd name="connsiteX6" fmla="*/ 1953460 w 1953460"/>
              <a:gd name="connsiteY6" fmla="*/ 2890384 h 2890384"/>
              <a:gd name="connsiteX0" fmla="*/ 1862020 w 1862020"/>
              <a:gd name="connsiteY0" fmla="*/ 2798944 h 2798944"/>
              <a:gd name="connsiteX1" fmla="*/ 0 w 1862020"/>
              <a:gd name="connsiteY1" fmla="*/ 2798944 h 2798944"/>
              <a:gd name="connsiteX2" fmla="*/ 0 w 1862020"/>
              <a:gd name="connsiteY2" fmla="*/ 0 h 2798944"/>
              <a:gd name="connsiteX3" fmla="*/ 166573 w 1862020"/>
              <a:gd name="connsiteY3" fmla="*/ 15059 h 2798944"/>
              <a:gd name="connsiteX4" fmla="*/ 1652283 w 1862020"/>
              <a:gd name="connsiteY4" fmla="*/ 43340 h 2798944"/>
              <a:gd name="connsiteX5" fmla="*/ 1862020 w 1862020"/>
              <a:gd name="connsiteY5" fmla="*/ 31643 h 2798944"/>
              <a:gd name="connsiteX0" fmla="*/ 0 w 1862020"/>
              <a:gd name="connsiteY0" fmla="*/ 2798944 h 2798944"/>
              <a:gd name="connsiteX1" fmla="*/ 0 w 1862020"/>
              <a:gd name="connsiteY1" fmla="*/ 0 h 2798944"/>
              <a:gd name="connsiteX2" fmla="*/ 166573 w 1862020"/>
              <a:gd name="connsiteY2" fmla="*/ 15059 h 2798944"/>
              <a:gd name="connsiteX3" fmla="*/ 1652283 w 1862020"/>
              <a:gd name="connsiteY3" fmla="*/ 43340 h 2798944"/>
              <a:gd name="connsiteX4" fmla="*/ 1862020 w 1862020"/>
              <a:gd name="connsiteY4" fmla="*/ 31643 h 2798944"/>
              <a:gd name="connsiteX0" fmla="*/ 0 w 1862020"/>
              <a:gd name="connsiteY0" fmla="*/ 0 h 52143"/>
              <a:gd name="connsiteX1" fmla="*/ 166573 w 1862020"/>
              <a:gd name="connsiteY1" fmla="*/ 15059 h 52143"/>
              <a:gd name="connsiteX2" fmla="*/ 1652283 w 1862020"/>
              <a:gd name="connsiteY2" fmla="*/ 43340 h 52143"/>
              <a:gd name="connsiteX3" fmla="*/ 1862020 w 1862020"/>
              <a:gd name="connsiteY3" fmla="*/ 31643 h 52143"/>
            </a:gdLst>
            <a:ahLst/>
            <a:cxnLst>
              <a:cxn ang="0">
                <a:pos x="connsiteX0" y="connsiteY0"/>
              </a:cxn>
              <a:cxn ang="0">
                <a:pos x="connsiteX1" y="connsiteY1"/>
              </a:cxn>
              <a:cxn ang="0">
                <a:pos x="connsiteX2" y="connsiteY2"/>
              </a:cxn>
              <a:cxn ang="0">
                <a:pos x="connsiteX3" y="connsiteY3"/>
              </a:cxn>
            </a:cxnLst>
            <a:rect l="l" t="t" r="r" b="b"/>
            <a:pathLst>
              <a:path w="1862020" h="52143">
                <a:moveTo>
                  <a:pt x="0" y="0"/>
                </a:moveTo>
                <a:lnTo>
                  <a:pt x="166573" y="15059"/>
                </a:lnTo>
                <a:cubicBezTo>
                  <a:pt x="663453" y="51391"/>
                  <a:pt x="1157676" y="61466"/>
                  <a:pt x="1652283" y="43340"/>
                </a:cubicBezTo>
                <a:lnTo>
                  <a:pt x="1862020" y="31643"/>
                </a:lnTo>
              </a:path>
            </a:pathLst>
          </a:custGeom>
          <a:solidFill>
            <a:srgbClr val="FFF59B"/>
          </a:solidFill>
          <a:ln w="76200" cap="rnd">
            <a:solidFill>
              <a:srgbClr val="FFF5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itre 2">
            <a:extLst>
              <a:ext uri="{FF2B5EF4-FFF2-40B4-BE49-F238E27FC236}">
                <a16:creationId xmlns:a16="http://schemas.microsoft.com/office/drawing/2014/main" id="{2A81D4E3-1FEE-4DF1-BE1C-4D02841A5C26}"/>
              </a:ext>
            </a:extLst>
          </p:cNvPr>
          <p:cNvSpPr>
            <a:spLocks noGrp="1"/>
          </p:cNvSpPr>
          <p:nvPr>
            <p:ph type="title"/>
          </p:nvPr>
        </p:nvSpPr>
        <p:spPr/>
        <p:txBody>
          <a:bodyPr/>
          <a:lstStyle/>
          <a:p>
            <a:r>
              <a:rPr lang="fr-FR" dirty="0"/>
              <a:t>Connaissances de gestion de base </a:t>
            </a:r>
          </a:p>
        </p:txBody>
      </p:sp>
      <p:pic>
        <p:nvPicPr>
          <p:cNvPr id="18" name="Graphic 17">
            <a:extLst>
              <a:ext uri="{FF2B5EF4-FFF2-40B4-BE49-F238E27FC236}">
                <a16:creationId xmlns:a16="http://schemas.microsoft.com/office/drawing/2014/main" id="{C49A7E03-13D3-48E7-A612-FAA5DD5B45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33583" y="6381424"/>
            <a:ext cx="558379" cy="217422"/>
          </a:xfrm>
          <a:prstGeom prst="rect">
            <a:avLst/>
          </a:prstGeom>
        </p:spPr>
      </p:pic>
      <p:sp>
        <p:nvSpPr>
          <p:cNvPr id="2" name="Espace réservé du texte 1">
            <a:extLst>
              <a:ext uri="{FF2B5EF4-FFF2-40B4-BE49-F238E27FC236}">
                <a16:creationId xmlns:a16="http://schemas.microsoft.com/office/drawing/2014/main" id="{4732B0C8-54F2-43DA-AF9E-C391DD65AC15}"/>
              </a:ext>
            </a:extLst>
          </p:cNvPr>
          <p:cNvSpPr>
            <a:spLocks noGrp="1"/>
          </p:cNvSpPr>
          <p:nvPr>
            <p:ph type="body" sz="quarter" idx="36"/>
          </p:nvPr>
        </p:nvSpPr>
        <p:spPr>
          <a:xfrm>
            <a:off x="314310" y="1604064"/>
            <a:ext cx="11877690" cy="4648628"/>
          </a:xfrm>
        </p:spPr>
        <p:txBody>
          <a:bodyPr>
            <a:noAutofit/>
          </a:bodyPr>
          <a:lstStyle/>
          <a:p>
            <a:pPr marL="432000"/>
            <a:r>
              <a:rPr lang="fr-FR" sz="1900" b="1" dirty="0">
                <a:solidFill>
                  <a:srgbClr val="7030A0"/>
                </a:solidFill>
                <a:latin typeface="+mn-lt"/>
              </a:rPr>
              <a:t>Comment apporter la preuve de la gestion de base ?</a:t>
            </a:r>
          </a:p>
          <a:p>
            <a:pPr marL="432000"/>
            <a:endParaRPr lang="fr-BE" sz="1600" b="1" dirty="0">
              <a:solidFill>
                <a:schemeClr val="tx1"/>
              </a:solidFill>
              <a:latin typeface="+mn-lt"/>
            </a:endParaRPr>
          </a:p>
          <a:p>
            <a:pPr marL="432000"/>
            <a:endParaRPr lang="fr-BE" sz="1600" dirty="0">
              <a:solidFill>
                <a:schemeClr val="tx1"/>
              </a:solidFill>
              <a:latin typeface="+mn-lt"/>
            </a:endParaRPr>
          </a:p>
          <a:p>
            <a:endParaRPr lang="fr-BE" dirty="0"/>
          </a:p>
        </p:txBody>
      </p:sp>
      <p:sp>
        <p:nvSpPr>
          <p:cNvPr id="11" name="Espace réservé du texte 1">
            <a:extLst>
              <a:ext uri="{FF2B5EF4-FFF2-40B4-BE49-F238E27FC236}">
                <a16:creationId xmlns:a16="http://schemas.microsoft.com/office/drawing/2014/main" id="{F80C94E1-0E03-4997-B643-48995AFF2EB0}"/>
              </a:ext>
            </a:extLst>
          </p:cNvPr>
          <p:cNvSpPr txBox="1">
            <a:spLocks/>
          </p:cNvSpPr>
          <p:nvPr/>
        </p:nvSpPr>
        <p:spPr>
          <a:xfrm>
            <a:off x="723976" y="2032000"/>
            <a:ext cx="10801349" cy="5103486"/>
          </a:xfrm>
          <a:prstGeom prst="rect">
            <a:avLst/>
          </a:prstGeom>
          <a:noFill/>
        </p:spPr>
        <p:txBody>
          <a:bodyPr vert="horz" lIns="0" tIns="0" rIns="0" bIns="0" rtlCol="0">
            <a:normAutofit/>
          </a:bodyPr>
          <a:lstStyle>
            <a:lvl1pPr marL="0" indent="0" algn="l" defTabSz="914400" rtl="0" eaLnBrk="1" latinLnBrk="0" hangingPunct="1">
              <a:lnSpc>
                <a:spcPct val="100000"/>
              </a:lnSpc>
              <a:spcBef>
                <a:spcPct val="20000"/>
              </a:spcBef>
              <a:buClr>
                <a:srgbClr val="7030A0"/>
              </a:buClr>
              <a:buSzPct val="130000"/>
              <a:buFont typeface="Arial" panose="020B0604020202020204" pitchFamily="34" charset="0"/>
              <a:buNone/>
              <a:defRPr sz="2200" kern="1200" baseline="0">
                <a:solidFill>
                  <a:srgbClr val="3E3D40"/>
                </a:solidFill>
                <a:latin typeface="+mj-lt"/>
                <a:ea typeface="+mn-ea"/>
                <a:cs typeface="+mn-cs"/>
              </a:defRPr>
            </a:lvl1pPr>
            <a:lvl2pPr marL="298450" indent="-285750" algn="l" defTabSz="720000" rtl="0" eaLnBrk="1" latinLnBrk="0" hangingPunct="1">
              <a:lnSpc>
                <a:spcPct val="150000"/>
              </a:lnSpc>
              <a:spcBef>
                <a:spcPct val="20000"/>
              </a:spcBef>
              <a:buClrTx/>
              <a:buSzPct val="130000"/>
              <a:buFont typeface="Arial" panose="020B0604020202020204" pitchFamily="34" charset="0"/>
              <a:buChar char="•"/>
              <a:tabLst/>
              <a:defRPr sz="1800" kern="1200" baseline="0">
                <a:solidFill>
                  <a:srgbClr val="3E3D40"/>
                </a:solidFill>
                <a:latin typeface="+mn-lt"/>
                <a:ea typeface="+mn-ea"/>
                <a:cs typeface="+mn-cs"/>
              </a:defRPr>
            </a:lvl2pPr>
            <a:lvl3pPr marL="542925" indent="-180975" algn="l" defTabSz="914400" rtl="0" eaLnBrk="1" latinLnBrk="0" hangingPunct="1">
              <a:lnSpc>
                <a:spcPct val="150000"/>
              </a:lnSpc>
              <a:spcBef>
                <a:spcPct val="20000"/>
              </a:spcBef>
              <a:buClrTx/>
              <a:buSzPct val="120000"/>
              <a:buFont typeface="Arial" pitchFamily="34" charset="0"/>
              <a:buChar char="•"/>
              <a:tabLst/>
              <a:defRPr sz="1800" kern="1200">
                <a:solidFill>
                  <a:srgbClr val="3E3D40"/>
                </a:solidFill>
                <a:latin typeface="+mn-lt"/>
                <a:ea typeface="+mn-ea"/>
                <a:cs typeface="+mn-cs"/>
              </a:defRPr>
            </a:lvl3pPr>
            <a:lvl4pPr marL="892175" indent="180975" algn="l" defTabSz="914400" rtl="0" eaLnBrk="1" latinLnBrk="0" hangingPunct="1">
              <a:lnSpc>
                <a:spcPct val="150000"/>
              </a:lnSpc>
              <a:spcBef>
                <a:spcPct val="20000"/>
              </a:spcBef>
              <a:buClrTx/>
              <a:buSzPct val="110000"/>
              <a:buFont typeface="Arial" pitchFamily="34" charset="0"/>
              <a:buChar char="•"/>
              <a:tabLst/>
              <a:defRPr sz="1600" kern="1200">
                <a:solidFill>
                  <a:srgbClr val="3E3D40"/>
                </a:solidFill>
                <a:latin typeface="+mn-lt"/>
                <a:ea typeface="+mn-ea"/>
                <a:cs typeface="+mn-cs"/>
              </a:defRPr>
            </a:lvl4pPr>
            <a:lvl5pPr marL="1422400" indent="-166688" algn="l" defTabSz="914400" rtl="0" eaLnBrk="1" latinLnBrk="0" hangingPunct="1">
              <a:lnSpc>
                <a:spcPct val="150000"/>
              </a:lnSpc>
              <a:spcBef>
                <a:spcPct val="20000"/>
              </a:spcBef>
              <a:buClrTx/>
              <a:buSzPct val="100000"/>
              <a:buFont typeface="Arial" panose="020B0604020202020204" pitchFamily="34" charset="0"/>
              <a:buChar char="•"/>
              <a:tabLst/>
              <a:defRPr sz="1400" kern="1200">
                <a:solidFill>
                  <a:srgbClr val="3E3D4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7030A0"/>
              </a:buClr>
              <a:buSzPct val="130000"/>
              <a:buFont typeface="Arial" panose="020B0604020202020204" pitchFamily="34" charset="0"/>
              <a:buChar char="•"/>
              <a:tabLst/>
              <a:defRPr/>
            </a:pPr>
            <a:r>
              <a:rPr kumimoji="0" lang="fr-BE" sz="1800" b="1" i="0" u="none" strike="noStrike" kern="1200" cap="none" spc="0" normalizeH="0" baseline="0" noProof="0" dirty="0">
                <a:ln>
                  <a:noFill/>
                </a:ln>
                <a:solidFill>
                  <a:srgbClr val="7030A0"/>
                </a:solidFill>
                <a:effectLst/>
                <a:uLnTx/>
                <a:uFillTx/>
                <a:latin typeface="Arial"/>
                <a:ea typeface="+mn-ea"/>
                <a:cs typeface="+mn-cs"/>
              </a:rPr>
              <a:t>Par un diplôme ou un titre valable</a:t>
            </a:r>
          </a:p>
          <a:p>
            <a:pPr marL="342900" marR="0" lvl="0" indent="-342900" algn="l" defTabSz="914400" rtl="0" eaLnBrk="1" fontAlgn="auto" latinLnBrk="0" hangingPunct="1">
              <a:lnSpc>
                <a:spcPct val="100000"/>
              </a:lnSpc>
              <a:spcBef>
                <a:spcPct val="20000"/>
              </a:spcBef>
              <a:spcAft>
                <a:spcPts val="0"/>
              </a:spcAft>
              <a:buClr>
                <a:srgbClr val="7030A0"/>
              </a:buClr>
              <a:buSzPct val="130000"/>
              <a:buFont typeface="Arial" panose="020B0604020202020204" pitchFamily="34" charset="0"/>
              <a:buChar char="•"/>
              <a:tabLst/>
              <a:defRPr/>
            </a:pPr>
            <a:r>
              <a:rPr kumimoji="0" lang="fr-BE" sz="1800" b="1" i="0" u="none" strike="noStrike" kern="1200" cap="none" spc="0" normalizeH="0" baseline="0" noProof="0" dirty="0">
                <a:ln>
                  <a:noFill/>
                </a:ln>
                <a:solidFill>
                  <a:srgbClr val="7030A0"/>
                </a:solidFill>
                <a:effectLst/>
                <a:uLnTx/>
                <a:uFillTx/>
                <a:latin typeface="Arial"/>
                <a:ea typeface="+mn-ea"/>
                <a:cs typeface="+mn-cs"/>
              </a:rPr>
              <a:t>Via expérience </a:t>
            </a:r>
          </a:p>
          <a:p>
            <a:pPr marL="0" marR="0" lvl="0" indent="0" algn="l" defTabSz="914400" rtl="0" eaLnBrk="1" fontAlgn="auto" latinLnBrk="0" hangingPunct="1">
              <a:lnSpc>
                <a:spcPct val="100000"/>
              </a:lnSpc>
              <a:spcBef>
                <a:spcPct val="20000"/>
              </a:spcBef>
              <a:spcAft>
                <a:spcPts val="0"/>
              </a:spcAft>
              <a:buClr>
                <a:srgbClr val="7030A0"/>
              </a:buClr>
              <a:buSzPct val="130000"/>
              <a:buFont typeface="Arial" panose="020B0604020202020204" pitchFamily="34" charset="0"/>
              <a:buNone/>
              <a:tabLst/>
              <a:defRPr/>
            </a:pPr>
            <a:r>
              <a:rPr kumimoji="0" lang="fr-BE" sz="1600" b="0" i="0" u="none" strike="noStrike" kern="1200" cap="none" spc="0" normalizeH="0" baseline="0" noProof="0" dirty="0">
                <a:ln>
                  <a:noFill/>
                </a:ln>
                <a:solidFill>
                  <a:srgbClr val="131313"/>
                </a:solidFill>
                <a:effectLst/>
                <a:uLnTx/>
                <a:uFillTx/>
                <a:latin typeface="Arial"/>
                <a:ea typeface="+mn-ea"/>
                <a:cs typeface="+mn-cs"/>
              </a:rPr>
              <a:t> 	Cette pratique professionnelle doit être prouvée pour un certain nombre d’année de pratique</a:t>
            </a:r>
          </a:p>
          <a:p>
            <a:pPr marL="892175" marR="0" lvl="3" indent="180975" algn="l" defTabSz="914400" rtl="0" eaLnBrk="1" fontAlgn="base" latinLnBrk="0" hangingPunct="1">
              <a:lnSpc>
                <a:spcPct val="150000"/>
              </a:lnSpc>
              <a:spcBef>
                <a:spcPct val="20000"/>
              </a:spcBef>
              <a:spcAft>
                <a:spcPts val="0"/>
              </a:spcAft>
              <a:buClrTx/>
              <a:buSzPct val="110000"/>
              <a:buFont typeface="Arial" pitchFamily="34" charset="0"/>
              <a:buChar char="•"/>
              <a:tabLst/>
              <a:defRPr/>
            </a:pPr>
            <a:r>
              <a:rPr kumimoji="0" lang="fr-BE" sz="1600" b="0" i="0" u="none" strike="noStrike" kern="1200" cap="none" spc="0" normalizeH="0" baseline="0" noProof="0" dirty="0">
                <a:ln>
                  <a:noFill/>
                </a:ln>
                <a:solidFill>
                  <a:srgbClr val="131313"/>
                </a:solidFill>
                <a:effectLst/>
                <a:uLnTx/>
                <a:uFillTx/>
                <a:latin typeface="Arial"/>
                <a:ea typeface="+mn-ea"/>
                <a:cs typeface="+mn-cs"/>
              </a:rPr>
              <a:t>1° En tant que </a:t>
            </a:r>
            <a:r>
              <a:rPr kumimoji="0" lang="fr-BE" sz="1600" b="1" i="0" u="none" strike="noStrike" kern="1200" cap="none" spc="0" normalizeH="0" baseline="0" noProof="0" dirty="0">
                <a:ln>
                  <a:noFill/>
                </a:ln>
                <a:solidFill>
                  <a:srgbClr val="131313"/>
                </a:solidFill>
                <a:effectLst/>
                <a:uLnTx/>
                <a:uFillTx/>
                <a:latin typeface="Arial"/>
                <a:ea typeface="+mn-ea"/>
                <a:cs typeface="+mn-cs"/>
              </a:rPr>
              <a:t>chef d’entreprise indépendant </a:t>
            </a:r>
            <a:endParaRPr kumimoji="0" lang="fr-BE" sz="1600" b="0" i="0" u="none" strike="noStrike" kern="1200" cap="none" spc="0" normalizeH="0" baseline="0" noProof="0" dirty="0">
              <a:ln>
                <a:noFill/>
              </a:ln>
              <a:solidFill>
                <a:srgbClr val="131313"/>
              </a:solidFill>
              <a:effectLst/>
              <a:uLnTx/>
              <a:uFillTx/>
              <a:latin typeface="Arial"/>
              <a:ea typeface="+mn-ea"/>
              <a:cs typeface="+mn-cs"/>
            </a:endParaRPr>
          </a:p>
          <a:p>
            <a:pPr marL="892175" marR="0" lvl="3" indent="180975" algn="l" defTabSz="914400" rtl="0" eaLnBrk="1" fontAlgn="base" latinLnBrk="0" hangingPunct="1">
              <a:lnSpc>
                <a:spcPct val="150000"/>
              </a:lnSpc>
              <a:spcBef>
                <a:spcPct val="20000"/>
              </a:spcBef>
              <a:spcAft>
                <a:spcPts val="0"/>
              </a:spcAft>
              <a:buClrTx/>
              <a:buSzPct val="110000"/>
              <a:buFont typeface="Arial" pitchFamily="34" charset="0"/>
              <a:buChar char="•"/>
              <a:tabLst/>
              <a:defRPr/>
            </a:pPr>
            <a:r>
              <a:rPr kumimoji="0" lang="fr-BE" sz="1600" b="0" i="0" u="none" strike="noStrike" kern="1200" cap="none" spc="0" normalizeH="0" baseline="0" noProof="0" dirty="0">
                <a:ln>
                  <a:noFill/>
                </a:ln>
                <a:solidFill>
                  <a:srgbClr val="131313"/>
                </a:solidFill>
                <a:effectLst/>
                <a:uLnTx/>
                <a:uFillTx/>
                <a:latin typeface="Arial"/>
                <a:ea typeface="+mn-ea"/>
                <a:cs typeface="+mn-cs"/>
              </a:rPr>
              <a:t>2° En tant que </a:t>
            </a:r>
            <a:r>
              <a:rPr kumimoji="0" lang="fr-BE" sz="1600" b="1" i="0" u="none" strike="noStrike" kern="1200" cap="none" spc="0" normalizeH="0" baseline="0" noProof="0" dirty="0">
                <a:ln>
                  <a:noFill/>
                </a:ln>
                <a:solidFill>
                  <a:srgbClr val="131313"/>
                </a:solidFill>
                <a:effectLst/>
                <a:uLnTx/>
                <a:uFillTx/>
                <a:latin typeface="Arial"/>
                <a:ea typeface="+mn-ea"/>
                <a:cs typeface="+mn-cs"/>
              </a:rPr>
              <a:t>personne chargée de la gestion journalière</a:t>
            </a:r>
            <a:endParaRPr kumimoji="0" lang="fr-BE" sz="1600" b="0" i="0" u="none" strike="noStrike" kern="1200" cap="none" spc="0" normalizeH="0" baseline="0" noProof="0" dirty="0">
              <a:ln>
                <a:noFill/>
              </a:ln>
              <a:solidFill>
                <a:srgbClr val="131313"/>
              </a:solidFill>
              <a:effectLst/>
              <a:uLnTx/>
              <a:uFillTx/>
              <a:latin typeface="Arial"/>
              <a:ea typeface="+mn-ea"/>
              <a:cs typeface="+mn-cs"/>
            </a:endParaRPr>
          </a:p>
          <a:p>
            <a:pPr marL="892175" marR="0" lvl="3" indent="180975" algn="l" defTabSz="914400" rtl="0" eaLnBrk="1" fontAlgn="base" latinLnBrk="0" hangingPunct="1">
              <a:lnSpc>
                <a:spcPct val="150000"/>
              </a:lnSpc>
              <a:spcBef>
                <a:spcPct val="20000"/>
              </a:spcBef>
              <a:spcAft>
                <a:spcPts val="0"/>
              </a:spcAft>
              <a:buClrTx/>
              <a:buSzPct val="110000"/>
              <a:buFont typeface="Arial" pitchFamily="34" charset="0"/>
              <a:buChar char="•"/>
              <a:tabLst/>
              <a:defRPr/>
            </a:pPr>
            <a:r>
              <a:rPr kumimoji="0" lang="fr-BE" sz="1600" b="0" i="0" u="none" strike="noStrike" kern="1200" cap="none" spc="0" normalizeH="0" baseline="0" noProof="0" dirty="0">
                <a:ln>
                  <a:noFill/>
                </a:ln>
                <a:solidFill>
                  <a:srgbClr val="131313"/>
                </a:solidFill>
                <a:effectLst/>
                <a:uLnTx/>
                <a:uFillTx/>
                <a:latin typeface="Arial"/>
                <a:ea typeface="+mn-ea"/>
                <a:cs typeface="+mn-cs"/>
              </a:rPr>
              <a:t>3° En tant </a:t>
            </a:r>
            <a:r>
              <a:rPr kumimoji="0" lang="fr-BE" sz="1600" b="1" i="0" u="none" strike="noStrike" kern="1200" cap="none" spc="0" normalizeH="0" baseline="0" noProof="0" dirty="0">
                <a:ln>
                  <a:noFill/>
                </a:ln>
                <a:solidFill>
                  <a:srgbClr val="131313"/>
                </a:solidFill>
                <a:effectLst/>
                <a:uLnTx/>
                <a:uFillTx/>
                <a:latin typeface="Arial"/>
                <a:ea typeface="+mn-ea"/>
                <a:cs typeface="+mn-cs"/>
              </a:rPr>
              <a:t>qu’aidant indépendant ou conjoint aidant </a:t>
            </a:r>
            <a:r>
              <a:rPr kumimoji="0" lang="fr-BE" sz="1600" b="0" i="0" u="none" strike="noStrike" kern="1200" cap="none" spc="0" normalizeH="0" baseline="0" noProof="0" dirty="0">
                <a:ln>
                  <a:noFill/>
                </a:ln>
                <a:solidFill>
                  <a:srgbClr val="131313"/>
                </a:solidFill>
                <a:effectLst/>
                <a:uLnTx/>
                <a:uFillTx/>
                <a:latin typeface="Arial"/>
                <a:ea typeface="+mn-ea"/>
                <a:cs typeface="+mn-cs"/>
              </a:rPr>
              <a:t>:</a:t>
            </a:r>
          </a:p>
          <a:p>
            <a:pPr marL="892175" marR="0" lvl="3" indent="180975" algn="l" defTabSz="914400" rtl="0" eaLnBrk="1" fontAlgn="base" latinLnBrk="0" hangingPunct="1">
              <a:lnSpc>
                <a:spcPct val="150000"/>
              </a:lnSpc>
              <a:spcBef>
                <a:spcPct val="20000"/>
              </a:spcBef>
              <a:spcAft>
                <a:spcPts val="0"/>
              </a:spcAft>
              <a:buClrTx/>
              <a:buSzPct val="110000"/>
              <a:buFont typeface="Arial" pitchFamily="34" charset="0"/>
              <a:buChar char="•"/>
              <a:tabLst/>
              <a:defRPr/>
            </a:pPr>
            <a:r>
              <a:rPr kumimoji="0" lang="fr-BE" sz="1600" b="0" i="0" u="none" strike="noStrike" kern="1200" cap="none" spc="0" normalizeH="0" baseline="0" noProof="0" dirty="0">
                <a:ln>
                  <a:noFill/>
                </a:ln>
                <a:solidFill>
                  <a:srgbClr val="131313"/>
                </a:solidFill>
                <a:effectLst/>
                <a:uLnTx/>
                <a:uFillTx/>
                <a:latin typeface="Arial"/>
                <a:ea typeface="+mn-ea"/>
                <a:cs typeface="+mn-cs"/>
              </a:rPr>
              <a:t>4° En tant </a:t>
            </a:r>
            <a:r>
              <a:rPr kumimoji="0" lang="fr-BE" sz="1600" b="1" i="0" u="none" strike="noStrike" kern="1200" cap="none" spc="0" normalizeH="0" baseline="0" noProof="0" dirty="0">
                <a:ln>
                  <a:noFill/>
                </a:ln>
                <a:solidFill>
                  <a:srgbClr val="131313"/>
                </a:solidFill>
                <a:effectLst/>
                <a:uLnTx/>
                <a:uFillTx/>
                <a:latin typeface="Arial"/>
                <a:ea typeface="+mn-ea"/>
                <a:cs typeface="+mn-cs"/>
              </a:rPr>
              <a:t>qu’employé dans une fonction dirigeante </a:t>
            </a:r>
            <a:r>
              <a:rPr kumimoji="0" lang="fr-BE" sz="1600" b="0" i="0" u="none" strike="noStrike" kern="1200" cap="none" spc="0" normalizeH="0" baseline="0" noProof="0" dirty="0">
                <a:ln>
                  <a:noFill/>
                </a:ln>
                <a:solidFill>
                  <a:srgbClr val="131313"/>
                </a:solidFill>
                <a:effectLst/>
                <a:uLnTx/>
                <a:uFillTx/>
                <a:latin typeface="Arial"/>
                <a:ea typeface="+mn-ea"/>
                <a:cs typeface="+mn-cs"/>
              </a:rPr>
              <a:t>: </a:t>
            </a:r>
          </a:p>
          <a:p>
            <a:pPr marL="892175" marR="0" lvl="3" indent="180975" algn="l" defTabSz="914400" rtl="0" eaLnBrk="1" fontAlgn="base" latinLnBrk="0" hangingPunct="1">
              <a:lnSpc>
                <a:spcPct val="150000"/>
              </a:lnSpc>
              <a:spcBef>
                <a:spcPct val="20000"/>
              </a:spcBef>
              <a:spcAft>
                <a:spcPts val="0"/>
              </a:spcAft>
              <a:buClrTx/>
              <a:buSzPct val="110000"/>
              <a:buFont typeface="Arial" pitchFamily="34" charset="0"/>
              <a:buChar char="•"/>
              <a:tabLst/>
              <a:defRPr/>
            </a:pPr>
            <a:r>
              <a:rPr kumimoji="0" lang="fr-BE" sz="1600" b="0" i="0" u="none" strike="noStrike" kern="1200" cap="none" spc="0" normalizeH="0" baseline="0" noProof="0" dirty="0">
                <a:ln>
                  <a:noFill/>
                </a:ln>
                <a:solidFill>
                  <a:srgbClr val="131313"/>
                </a:solidFill>
                <a:effectLst/>
                <a:uLnTx/>
                <a:uFillTx/>
                <a:latin typeface="Arial"/>
                <a:ea typeface="+mn-ea"/>
                <a:cs typeface="+mn-cs"/>
              </a:rPr>
              <a:t>5° En tant </a:t>
            </a:r>
            <a:r>
              <a:rPr kumimoji="0" lang="fr-BE" sz="1600" b="1" i="0" u="none" strike="noStrike" kern="1200" cap="none" spc="0" normalizeH="0" baseline="0" noProof="0" dirty="0">
                <a:ln>
                  <a:noFill/>
                </a:ln>
                <a:solidFill>
                  <a:srgbClr val="131313"/>
                </a:solidFill>
                <a:effectLst/>
                <a:uLnTx/>
                <a:uFillTx/>
                <a:latin typeface="Arial"/>
                <a:ea typeface="+mn-ea"/>
                <a:cs typeface="+mn-cs"/>
              </a:rPr>
              <a:t>qu’associé actif ou administrateur (ou gérant) non chargé de la gestion journalière) </a:t>
            </a:r>
            <a:br>
              <a:rPr kumimoji="0" lang="fr-BE" sz="1600" b="1" i="0" u="none" strike="noStrike" kern="1200" cap="none" spc="0" normalizeH="0" baseline="0" noProof="0" dirty="0">
                <a:ln>
                  <a:noFill/>
                </a:ln>
                <a:solidFill>
                  <a:srgbClr val="131313"/>
                </a:solidFill>
                <a:effectLst/>
                <a:uLnTx/>
                <a:uFillTx/>
                <a:latin typeface="Arial"/>
                <a:ea typeface="+mn-ea"/>
                <a:cs typeface="+mn-cs"/>
              </a:rPr>
            </a:br>
            <a:r>
              <a:rPr kumimoji="0" lang="fr-BE" sz="1600" b="0" i="0" u="sng" strike="noStrike" kern="1200" cap="none" spc="0" normalizeH="0" baseline="0" noProof="0" dirty="0">
                <a:ln>
                  <a:noFill/>
                </a:ln>
                <a:solidFill>
                  <a:srgbClr val="131313"/>
                </a:solidFill>
                <a:effectLst/>
                <a:uLnTx/>
                <a:uFillTx/>
                <a:latin typeface="Arial"/>
                <a:ea typeface="+mn-ea"/>
                <a:cs typeface="+mn-cs"/>
              </a:rPr>
              <a:t>avec approbation préalable et obligatoire des autorités </a:t>
            </a:r>
            <a:endParaRPr kumimoji="0" lang="fr-BE" sz="1600" b="0" i="0" u="none" strike="noStrike" kern="1200" cap="none" spc="0" normalizeH="0" baseline="0" noProof="0" dirty="0">
              <a:ln>
                <a:noFill/>
              </a:ln>
              <a:solidFill>
                <a:srgbClr val="131313"/>
              </a:solidFill>
              <a:effectLst/>
              <a:uLnTx/>
              <a:uFillTx/>
              <a:latin typeface="Arial"/>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7030A0"/>
              </a:buClr>
              <a:buSzPct val="130000"/>
              <a:buFont typeface="Arial" panose="020B0604020202020204" pitchFamily="34" charset="0"/>
              <a:buChar char="•"/>
              <a:tabLst/>
              <a:defRPr/>
            </a:pPr>
            <a:r>
              <a:rPr kumimoji="0" lang="fr-BE" sz="1800" b="1" i="0" u="none" strike="noStrike" kern="1200" cap="none" spc="0" normalizeH="0" baseline="0" noProof="0" dirty="0">
                <a:ln>
                  <a:noFill/>
                </a:ln>
                <a:solidFill>
                  <a:srgbClr val="7030A0"/>
                </a:solidFill>
                <a:effectLst/>
                <a:uLnTx/>
                <a:uFillTx/>
                <a:latin typeface="Arial"/>
                <a:ea typeface="+mn-ea"/>
                <a:cs typeface="+mn-cs"/>
              </a:rPr>
              <a:t>Par une attestation de l’Union Européenne pour les ressortissants étrangers</a:t>
            </a:r>
          </a:p>
          <a:p>
            <a:pPr marL="342900" marR="0" lvl="0" indent="-342900" algn="l" defTabSz="914400" rtl="0" eaLnBrk="1" fontAlgn="auto" latinLnBrk="0" hangingPunct="1">
              <a:lnSpc>
                <a:spcPct val="100000"/>
              </a:lnSpc>
              <a:spcBef>
                <a:spcPct val="20000"/>
              </a:spcBef>
              <a:spcAft>
                <a:spcPts val="0"/>
              </a:spcAft>
              <a:buClr>
                <a:srgbClr val="7030A0"/>
              </a:buClr>
              <a:buSzPct val="130000"/>
              <a:buFontTx/>
              <a:buChar char="-"/>
              <a:tabLst/>
              <a:defRPr/>
            </a:pPr>
            <a:endParaRPr kumimoji="0" lang="fr-BE" sz="1600" b="0" i="0" u="none" strike="noStrike" kern="1200" cap="none" spc="0" normalizeH="0" baseline="0" noProof="0" dirty="0">
              <a:ln>
                <a:noFill/>
              </a:ln>
              <a:solidFill>
                <a:srgbClr val="131313"/>
              </a:solidFill>
              <a:effectLst/>
              <a:uLnTx/>
              <a:uFillTx/>
              <a:latin typeface="Arial"/>
              <a:ea typeface="+mn-ea"/>
              <a:cs typeface="+mn-cs"/>
            </a:endParaRPr>
          </a:p>
        </p:txBody>
      </p:sp>
    </p:spTree>
    <p:extLst>
      <p:ext uri="{BB962C8B-B14F-4D97-AF65-F5344CB8AC3E}">
        <p14:creationId xmlns:p14="http://schemas.microsoft.com/office/powerpoint/2010/main" val="1950664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419DD3D-1EE1-4B07-8C96-B0794B57D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590" y="1580914"/>
            <a:ext cx="6151943" cy="4974178"/>
          </a:xfrm>
          <a:prstGeom prst="rect">
            <a:avLst/>
          </a:prstGeom>
        </p:spPr>
      </p:pic>
      <p:sp>
        <p:nvSpPr>
          <p:cNvPr id="14" name="Freeform: Shape 60">
            <a:extLst>
              <a:ext uri="{FF2B5EF4-FFF2-40B4-BE49-F238E27FC236}">
                <a16:creationId xmlns:a16="http://schemas.microsoft.com/office/drawing/2014/main" id="{5CD805E7-2E6D-4EC0-A586-89E960568B62}"/>
              </a:ext>
            </a:extLst>
          </p:cNvPr>
          <p:cNvSpPr/>
          <p:nvPr/>
        </p:nvSpPr>
        <p:spPr>
          <a:xfrm flipV="1">
            <a:off x="5284919" y="4425070"/>
            <a:ext cx="3508099" cy="45719"/>
          </a:xfrm>
          <a:custGeom>
            <a:avLst/>
            <a:gdLst>
              <a:gd name="connsiteX0" fmla="*/ 0 w 1862020"/>
              <a:gd name="connsiteY0" fmla="*/ 0 h 2798944"/>
              <a:gd name="connsiteX1" fmla="*/ 166573 w 1862020"/>
              <a:gd name="connsiteY1" fmla="*/ 15059 h 2798944"/>
              <a:gd name="connsiteX2" fmla="*/ 1652283 w 1862020"/>
              <a:gd name="connsiteY2" fmla="*/ 43340 h 2798944"/>
              <a:gd name="connsiteX3" fmla="*/ 1862020 w 1862020"/>
              <a:gd name="connsiteY3" fmla="*/ 31643 h 2798944"/>
              <a:gd name="connsiteX4" fmla="*/ 1862020 w 1862020"/>
              <a:gd name="connsiteY4" fmla="*/ 2798944 h 2798944"/>
              <a:gd name="connsiteX5" fmla="*/ 0 w 1862020"/>
              <a:gd name="connsiteY5" fmla="*/ 2798944 h 2798944"/>
              <a:gd name="connsiteX0" fmla="*/ 1862020 w 1953460"/>
              <a:gd name="connsiteY0" fmla="*/ 2798944 h 2890384"/>
              <a:gd name="connsiteX1" fmla="*/ 0 w 1953460"/>
              <a:gd name="connsiteY1" fmla="*/ 2798944 h 2890384"/>
              <a:gd name="connsiteX2" fmla="*/ 0 w 1953460"/>
              <a:gd name="connsiteY2" fmla="*/ 0 h 2890384"/>
              <a:gd name="connsiteX3" fmla="*/ 166573 w 1953460"/>
              <a:gd name="connsiteY3" fmla="*/ 15059 h 2890384"/>
              <a:gd name="connsiteX4" fmla="*/ 1652283 w 1953460"/>
              <a:gd name="connsiteY4" fmla="*/ 43340 h 2890384"/>
              <a:gd name="connsiteX5" fmla="*/ 1862020 w 1953460"/>
              <a:gd name="connsiteY5" fmla="*/ 31643 h 2890384"/>
              <a:gd name="connsiteX6" fmla="*/ 1953460 w 1953460"/>
              <a:gd name="connsiteY6" fmla="*/ 2890384 h 2890384"/>
              <a:gd name="connsiteX0" fmla="*/ 1862020 w 1862020"/>
              <a:gd name="connsiteY0" fmla="*/ 2798944 h 2798944"/>
              <a:gd name="connsiteX1" fmla="*/ 0 w 1862020"/>
              <a:gd name="connsiteY1" fmla="*/ 2798944 h 2798944"/>
              <a:gd name="connsiteX2" fmla="*/ 0 w 1862020"/>
              <a:gd name="connsiteY2" fmla="*/ 0 h 2798944"/>
              <a:gd name="connsiteX3" fmla="*/ 166573 w 1862020"/>
              <a:gd name="connsiteY3" fmla="*/ 15059 h 2798944"/>
              <a:gd name="connsiteX4" fmla="*/ 1652283 w 1862020"/>
              <a:gd name="connsiteY4" fmla="*/ 43340 h 2798944"/>
              <a:gd name="connsiteX5" fmla="*/ 1862020 w 1862020"/>
              <a:gd name="connsiteY5" fmla="*/ 31643 h 2798944"/>
              <a:gd name="connsiteX0" fmla="*/ 0 w 1862020"/>
              <a:gd name="connsiteY0" fmla="*/ 2798944 h 2798944"/>
              <a:gd name="connsiteX1" fmla="*/ 0 w 1862020"/>
              <a:gd name="connsiteY1" fmla="*/ 0 h 2798944"/>
              <a:gd name="connsiteX2" fmla="*/ 166573 w 1862020"/>
              <a:gd name="connsiteY2" fmla="*/ 15059 h 2798944"/>
              <a:gd name="connsiteX3" fmla="*/ 1652283 w 1862020"/>
              <a:gd name="connsiteY3" fmla="*/ 43340 h 2798944"/>
              <a:gd name="connsiteX4" fmla="*/ 1862020 w 1862020"/>
              <a:gd name="connsiteY4" fmla="*/ 31643 h 2798944"/>
              <a:gd name="connsiteX0" fmla="*/ 0 w 1862020"/>
              <a:gd name="connsiteY0" fmla="*/ 0 h 52143"/>
              <a:gd name="connsiteX1" fmla="*/ 166573 w 1862020"/>
              <a:gd name="connsiteY1" fmla="*/ 15059 h 52143"/>
              <a:gd name="connsiteX2" fmla="*/ 1652283 w 1862020"/>
              <a:gd name="connsiteY2" fmla="*/ 43340 h 52143"/>
              <a:gd name="connsiteX3" fmla="*/ 1862020 w 1862020"/>
              <a:gd name="connsiteY3" fmla="*/ 31643 h 52143"/>
            </a:gdLst>
            <a:ahLst/>
            <a:cxnLst>
              <a:cxn ang="0">
                <a:pos x="connsiteX0" y="connsiteY0"/>
              </a:cxn>
              <a:cxn ang="0">
                <a:pos x="connsiteX1" y="connsiteY1"/>
              </a:cxn>
              <a:cxn ang="0">
                <a:pos x="connsiteX2" y="connsiteY2"/>
              </a:cxn>
              <a:cxn ang="0">
                <a:pos x="connsiteX3" y="connsiteY3"/>
              </a:cxn>
            </a:cxnLst>
            <a:rect l="l" t="t" r="r" b="b"/>
            <a:pathLst>
              <a:path w="1862020" h="52143">
                <a:moveTo>
                  <a:pt x="0" y="0"/>
                </a:moveTo>
                <a:lnTo>
                  <a:pt x="166573" y="15059"/>
                </a:lnTo>
                <a:cubicBezTo>
                  <a:pt x="663453" y="51391"/>
                  <a:pt x="1157676" y="61466"/>
                  <a:pt x="1652283" y="43340"/>
                </a:cubicBezTo>
                <a:lnTo>
                  <a:pt x="1862020" y="31643"/>
                </a:lnTo>
              </a:path>
            </a:pathLst>
          </a:custGeom>
          <a:solidFill>
            <a:srgbClr val="FFF59B"/>
          </a:solidFill>
          <a:ln w="76200" cap="rnd">
            <a:solidFill>
              <a:srgbClr val="FFF5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Freeform 17">
            <a:extLst>
              <a:ext uri="{FF2B5EF4-FFF2-40B4-BE49-F238E27FC236}">
                <a16:creationId xmlns:a16="http://schemas.microsoft.com/office/drawing/2014/main" id="{013C9800-F6F2-4B0F-8319-5870CCCD5022}"/>
              </a:ext>
            </a:extLst>
          </p:cNvPr>
          <p:cNvSpPr>
            <a:spLocks/>
          </p:cNvSpPr>
          <p:nvPr/>
        </p:nvSpPr>
        <p:spPr bwMode="auto">
          <a:xfrm>
            <a:off x="4904212" y="4278097"/>
            <a:ext cx="4316267" cy="385386"/>
          </a:xfrm>
          <a:custGeom>
            <a:avLst/>
            <a:gdLst>
              <a:gd name="T0" fmla="*/ 1169179648 w 770"/>
              <a:gd name="T1" fmla="*/ 306595565 h 776"/>
              <a:gd name="T2" fmla="*/ 1134073706 w 770"/>
              <a:gd name="T3" fmla="*/ 220943295 h 776"/>
              <a:gd name="T4" fmla="*/ 1085231407 w 770"/>
              <a:gd name="T5" fmla="*/ 160597019 h 776"/>
              <a:gd name="T6" fmla="*/ 1040967071 w 770"/>
              <a:gd name="T7" fmla="*/ 127504187 h 776"/>
              <a:gd name="T8" fmla="*/ 1016545922 w 770"/>
              <a:gd name="T9" fmla="*/ 120691565 h 776"/>
              <a:gd name="T10" fmla="*/ 1025703081 w 770"/>
              <a:gd name="T11" fmla="*/ 163517700 h 776"/>
              <a:gd name="T12" fmla="*/ 1094388566 w 770"/>
              <a:gd name="T13" fmla="*/ 260848749 h 776"/>
              <a:gd name="T14" fmla="*/ 1120337349 w 770"/>
              <a:gd name="T15" fmla="*/ 337740948 h 776"/>
              <a:gd name="T16" fmla="*/ 1118810950 w 770"/>
              <a:gd name="T17" fmla="*/ 433126520 h 776"/>
              <a:gd name="T18" fmla="*/ 1068441018 w 770"/>
              <a:gd name="T19" fmla="*/ 539218625 h 776"/>
              <a:gd name="T20" fmla="*/ 949386836 w 770"/>
              <a:gd name="T21" fmla="*/ 638496137 h 776"/>
              <a:gd name="T22" fmla="*/ 766225130 w 770"/>
              <a:gd name="T23" fmla="*/ 701762108 h 776"/>
              <a:gd name="T24" fmla="*/ 660907304 w 770"/>
              <a:gd name="T25" fmla="*/ 717335786 h 776"/>
              <a:gd name="T26" fmla="*/ 549483882 w 770"/>
              <a:gd name="T27" fmla="*/ 715388336 h 776"/>
              <a:gd name="T28" fmla="*/ 401428118 w 770"/>
              <a:gd name="T29" fmla="*/ 698842413 h 776"/>
              <a:gd name="T30" fmla="*/ 238109600 w 770"/>
              <a:gd name="T31" fmla="*/ 653096584 h 776"/>
              <a:gd name="T32" fmla="*/ 116002619 w 770"/>
              <a:gd name="T33" fmla="*/ 576204384 h 776"/>
              <a:gd name="T34" fmla="*/ 85475874 w 770"/>
              <a:gd name="T35" fmla="*/ 510991951 h 776"/>
              <a:gd name="T36" fmla="*/ 77843879 w 770"/>
              <a:gd name="T37" fmla="*/ 462326426 h 776"/>
              <a:gd name="T38" fmla="*/ 79370278 w 770"/>
              <a:gd name="T39" fmla="*/ 444806285 h 776"/>
              <a:gd name="T40" fmla="*/ 77843879 w 770"/>
              <a:gd name="T41" fmla="*/ 459405745 h 776"/>
              <a:gd name="T42" fmla="*/ 79370278 w 770"/>
              <a:gd name="T43" fmla="*/ 501258649 h 776"/>
              <a:gd name="T44" fmla="*/ 97685831 w 770"/>
              <a:gd name="T45" fmla="*/ 558684243 h 776"/>
              <a:gd name="T46" fmla="*/ 96159432 w 770"/>
              <a:gd name="T47" fmla="*/ 556737780 h 776"/>
              <a:gd name="T48" fmla="*/ 32053144 w 770"/>
              <a:gd name="T49" fmla="*/ 411713453 h 776"/>
              <a:gd name="T50" fmla="*/ 30526745 w 770"/>
              <a:gd name="T51" fmla="*/ 331901559 h 776"/>
              <a:gd name="T52" fmla="*/ 50369932 w 770"/>
              <a:gd name="T53" fmla="*/ 252089665 h 776"/>
              <a:gd name="T54" fmla="*/ 93106634 w 770"/>
              <a:gd name="T55" fmla="*/ 177143929 h 776"/>
              <a:gd name="T56" fmla="*/ 163318519 w 770"/>
              <a:gd name="T57" fmla="*/ 112904727 h 776"/>
              <a:gd name="T58" fmla="*/ 256426388 w 770"/>
              <a:gd name="T59" fmla="*/ 64239202 h 776"/>
              <a:gd name="T60" fmla="*/ 360217815 w 770"/>
              <a:gd name="T61" fmla="*/ 32119601 h 776"/>
              <a:gd name="T62" fmla="*/ 570852233 w 770"/>
              <a:gd name="T63" fmla="*/ 8760070 h 776"/>
              <a:gd name="T64" fmla="*/ 752487539 w 770"/>
              <a:gd name="T65" fmla="*/ 21413067 h 776"/>
              <a:gd name="T66" fmla="*/ 886805712 w 770"/>
              <a:gd name="T67" fmla="*/ 50612974 h 776"/>
              <a:gd name="T68" fmla="*/ 966175990 w 770"/>
              <a:gd name="T69" fmla="*/ 81758357 h 776"/>
              <a:gd name="T70" fmla="*/ 990597139 w 770"/>
              <a:gd name="T71" fmla="*/ 95385572 h 776"/>
              <a:gd name="T72" fmla="*/ 970755187 w 770"/>
              <a:gd name="T73" fmla="*/ 83705806 h 776"/>
              <a:gd name="T74" fmla="*/ 905122500 w 770"/>
              <a:gd name="T75" fmla="*/ 54505900 h 776"/>
              <a:gd name="T76" fmla="*/ 634959756 w 770"/>
              <a:gd name="T77" fmla="*/ 3892926 h 776"/>
              <a:gd name="T78" fmla="*/ 445692454 w 770"/>
              <a:gd name="T79" fmla="*/ 7786839 h 776"/>
              <a:gd name="T80" fmla="*/ 242688797 w 770"/>
              <a:gd name="T81" fmla="*/ 54505900 h 776"/>
              <a:gd name="T82" fmla="*/ 152634960 w 770"/>
              <a:gd name="T83" fmla="*/ 100251730 h 776"/>
              <a:gd name="T84" fmla="*/ 80896677 w 770"/>
              <a:gd name="T85" fmla="*/ 159623788 h 776"/>
              <a:gd name="T86" fmla="*/ 6105596 w 770"/>
              <a:gd name="T87" fmla="*/ 305622333 h 776"/>
              <a:gd name="T88" fmla="*/ 0 w 770"/>
              <a:gd name="T89" fmla="*/ 381540315 h 776"/>
              <a:gd name="T90" fmla="*/ 9158394 w 770"/>
              <a:gd name="T91" fmla="*/ 457459282 h 776"/>
              <a:gd name="T92" fmla="*/ 39685139 w 770"/>
              <a:gd name="T93" fmla="*/ 531431786 h 776"/>
              <a:gd name="T94" fmla="*/ 94633033 w 770"/>
              <a:gd name="T95" fmla="*/ 598590683 h 776"/>
              <a:gd name="T96" fmla="*/ 169424115 w 770"/>
              <a:gd name="T97" fmla="*/ 653096584 h 776"/>
              <a:gd name="T98" fmla="*/ 256426388 w 770"/>
              <a:gd name="T99" fmla="*/ 694949487 h 776"/>
              <a:gd name="T100" fmla="*/ 439586858 w 770"/>
              <a:gd name="T101" fmla="*/ 740695316 h 776"/>
              <a:gd name="T102" fmla="*/ 601380213 w 770"/>
              <a:gd name="T103" fmla="*/ 754321545 h 776"/>
              <a:gd name="T104" fmla="*/ 726539991 w 770"/>
              <a:gd name="T105" fmla="*/ 752375082 h 776"/>
              <a:gd name="T106" fmla="*/ 831857818 w 770"/>
              <a:gd name="T107" fmla="*/ 732908477 h 776"/>
              <a:gd name="T108" fmla="*/ 773857125 w 770"/>
              <a:gd name="T109" fmla="*/ 717335786 h 776"/>
              <a:gd name="T110" fmla="*/ 845595409 w 770"/>
              <a:gd name="T111" fmla="*/ 700788876 h 776"/>
              <a:gd name="T112" fmla="*/ 935649245 w 770"/>
              <a:gd name="T113" fmla="*/ 669642507 h 776"/>
              <a:gd name="T114" fmla="*/ 1011966725 w 770"/>
              <a:gd name="T115" fmla="*/ 627790590 h 776"/>
              <a:gd name="T116" fmla="*/ 1120337349 w 770"/>
              <a:gd name="T117" fmla="*/ 522671716 h 776"/>
              <a:gd name="T118" fmla="*/ 1169179648 w 770"/>
              <a:gd name="T119" fmla="*/ 410740221 h 776"/>
              <a:gd name="T120" fmla="*/ 1169179648 w 770"/>
              <a:gd name="T121" fmla="*/ 306595565 h 7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70" h="776">
                <a:moveTo>
                  <a:pt x="766" y="315"/>
                </a:moveTo>
                <a:cubicBezTo>
                  <a:pt x="761" y="282"/>
                  <a:pt x="753" y="252"/>
                  <a:pt x="743" y="227"/>
                </a:cubicBezTo>
                <a:cubicBezTo>
                  <a:pt x="734" y="202"/>
                  <a:pt x="722" y="181"/>
                  <a:pt x="711" y="165"/>
                </a:cubicBezTo>
                <a:cubicBezTo>
                  <a:pt x="700" y="149"/>
                  <a:pt x="690" y="138"/>
                  <a:pt x="682" y="131"/>
                </a:cubicBezTo>
                <a:cubicBezTo>
                  <a:pt x="674" y="125"/>
                  <a:pt x="668" y="122"/>
                  <a:pt x="666" y="124"/>
                </a:cubicBezTo>
                <a:cubicBezTo>
                  <a:pt x="657" y="132"/>
                  <a:pt x="661" y="146"/>
                  <a:pt x="672" y="168"/>
                </a:cubicBezTo>
                <a:cubicBezTo>
                  <a:pt x="684" y="190"/>
                  <a:pt x="702" y="222"/>
                  <a:pt x="717" y="268"/>
                </a:cubicBezTo>
                <a:cubicBezTo>
                  <a:pt x="725" y="290"/>
                  <a:pt x="731" y="317"/>
                  <a:pt x="734" y="347"/>
                </a:cubicBezTo>
                <a:cubicBezTo>
                  <a:pt x="738" y="376"/>
                  <a:pt x="738" y="409"/>
                  <a:pt x="733" y="445"/>
                </a:cubicBezTo>
                <a:cubicBezTo>
                  <a:pt x="728" y="480"/>
                  <a:pt x="718" y="517"/>
                  <a:pt x="700" y="554"/>
                </a:cubicBezTo>
                <a:cubicBezTo>
                  <a:pt x="683" y="590"/>
                  <a:pt x="657" y="626"/>
                  <a:pt x="622" y="656"/>
                </a:cubicBezTo>
                <a:cubicBezTo>
                  <a:pt x="588" y="686"/>
                  <a:pt x="545" y="707"/>
                  <a:pt x="502" y="721"/>
                </a:cubicBezTo>
                <a:cubicBezTo>
                  <a:pt x="479" y="728"/>
                  <a:pt x="456" y="733"/>
                  <a:pt x="433" y="737"/>
                </a:cubicBezTo>
                <a:cubicBezTo>
                  <a:pt x="412" y="737"/>
                  <a:pt x="387" y="737"/>
                  <a:pt x="360" y="735"/>
                </a:cubicBezTo>
                <a:cubicBezTo>
                  <a:pt x="330" y="732"/>
                  <a:pt x="298" y="728"/>
                  <a:pt x="263" y="718"/>
                </a:cubicBezTo>
                <a:cubicBezTo>
                  <a:pt x="228" y="709"/>
                  <a:pt x="191" y="695"/>
                  <a:pt x="156" y="671"/>
                </a:cubicBezTo>
                <a:cubicBezTo>
                  <a:pt x="126" y="652"/>
                  <a:pt x="98" y="625"/>
                  <a:pt x="76" y="592"/>
                </a:cubicBezTo>
                <a:cubicBezTo>
                  <a:pt x="65" y="567"/>
                  <a:pt x="59" y="544"/>
                  <a:pt x="56" y="525"/>
                </a:cubicBezTo>
                <a:cubicBezTo>
                  <a:pt x="52" y="504"/>
                  <a:pt x="51" y="487"/>
                  <a:pt x="51" y="475"/>
                </a:cubicBezTo>
                <a:cubicBezTo>
                  <a:pt x="52" y="463"/>
                  <a:pt x="52" y="457"/>
                  <a:pt x="52" y="457"/>
                </a:cubicBezTo>
                <a:cubicBezTo>
                  <a:pt x="52" y="457"/>
                  <a:pt x="52" y="462"/>
                  <a:pt x="51" y="472"/>
                </a:cubicBezTo>
                <a:cubicBezTo>
                  <a:pt x="50" y="482"/>
                  <a:pt x="50" y="497"/>
                  <a:pt x="52" y="515"/>
                </a:cubicBezTo>
                <a:cubicBezTo>
                  <a:pt x="54" y="532"/>
                  <a:pt x="58" y="552"/>
                  <a:pt x="64" y="574"/>
                </a:cubicBezTo>
                <a:cubicBezTo>
                  <a:pt x="64" y="573"/>
                  <a:pt x="64" y="573"/>
                  <a:pt x="63" y="572"/>
                </a:cubicBezTo>
                <a:cubicBezTo>
                  <a:pt x="39" y="529"/>
                  <a:pt x="25" y="478"/>
                  <a:pt x="21" y="423"/>
                </a:cubicBezTo>
                <a:cubicBezTo>
                  <a:pt x="19" y="396"/>
                  <a:pt x="19" y="369"/>
                  <a:pt x="20" y="341"/>
                </a:cubicBezTo>
                <a:cubicBezTo>
                  <a:pt x="22" y="314"/>
                  <a:pt x="26" y="286"/>
                  <a:pt x="33" y="259"/>
                </a:cubicBezTo>
                <a:cubicBezTo>
                  <a:pt x="40" y="233"/>
                  <a:pt x="49" y="207"/>
                  <a:pt x="61" y="182"/>
                </a:cubicBezTo>
                <a:cubicBezTo>
                  <a:pt x="74" y="158"/>
                  <a:pt x="89" y="136"/>
                  <a:pt x="107" y="116"/>
                </a:cubicBezTo>
                <a:cubicBezTo>
                  <a:pt x="125" y="96"/>
                  <a:pt x="146" y="80"/>
                  <a:pt x="168" y="66"/>
                </a:cubicBezTo>
                <a:cubicBezTo>
                  <a:pt x="190" y="52"/>
                  <a:pt x="213" y="41"/>
                  <a:pt x="236" y="33"/>
                </a:cubicBezTo>
                <a:cubicBezTo>
                  <a:pt x="283" y="16"/>
                  <a:pt x="330" y="10"/>
                  <a:pt x="374" y="9"/>
                </a:cubicBezTo>
                <a:cubicBezTo>
                  <a:pt x="418" y="9"/>
                  <a:pt x="458" y="14"/>
                  <a:pt x="493" y="22"/>
                </a:cubicBezTo>
                <a:cubicBezTo>
                  <a:pt x="528" y="30"/>
                  <a:pt x="558" y="41"/>
                  <a:pt x="581" y="52"/>
                </a:cubicBezTo>
                <a:cubicBezTo>
                  <a:pt x="605" y="63"/>
                  <a:pt x="622" y="75"/>
                  <a:pt x="633" y="84"/>
                </a:cubicBezTo>
                <a:cubicBezTo>
                  <a:pt x="644" y="93"/>
                  <a:pt x="649" y="99"/>
                  <a:pt x="649" y="98"/>
                </a:cubicBezTo>
                <a:cubicBezTo>
                  <a:pt x="649" y="98"/>
                  <a:pt x="645" y="94"/>
                  <a:pt x="636" y="86"/>
                </a:cubicBezTo>
                <a:cubicBezTo>
                  <a:pt x="627" y="78"/>
                  <a:pt x="613" y="67"/>
                  <a:pt x="593" y="56"/>
                </a:cubicBezTo>
                <a:cubicBezTo>
                  <a:pt x="555" y="34"/>
                  <a:pt x="493" y="11"/>
                  <a:pt x="416" y="4"/>
                </a:cubicBezTo>
                <a:cubicBezTo>
                  <a:pt x="378" y="0"/>
                  <a:pt x="336" y="0"/>
                  <a:pt x="292" y="8"/>
                </a:cubicBezTo>
                <a:cubicBezTo>
                  <a:pt x="248" y="15"/>
                  <a:pt x="202" y="30"/>
                  <a:pt x="159" y="56"/>
                </a:cubicBezTo>
                <a:cubicBezTo>
                  <a:pt x="138" y="69"/>
                  <a:pt x="118" y="84"/>
                  <a:pt x="100" y="103"/>
                </a:cubicBezTo>
                <a:cubicBezTo>
                  <a:pt x="82" y="121"/>
                  <a:pt x="66" y="142"/>
                  <a:pt x="53" y="164"/>
                </a:cubicBezTo>
                <a:cubicBezTo>
                  <a:pt x="26" y="210"/>
                  <a:pt x="11" y="262"/>
                  <a:pt x="4" y="314"/>
                </a:cubicBezTo>
                <a:cubicBezTo>
                  <a:pt x="1" y="340"/>
                  <a:pt x="0" y="366"/>
                  <a:pt x="0" y="392"/>
                </a:cubicBezTo>
                <a:cubicBezTo>
                  <a:pt x="0" y="418"/>
                  <a:pt x="2" y="445"/>
                  <a:pt x="6" y="470"/>
                </a:cubicBezTo>
                <a:cubicBezTo>
                  <a:pt x="11" y="496"/>
                  <a:pt x="17" y="522"/>
                  <a:pt x="26" y="546"/>
                </a:cubicBezTo>
                <a:cubicBezTo>
                  <a:pt x="35" y="570"/>
                  <a:pt x="47" y="593"/>
                  <a:pt x="62" y="615"/>
                </a:cubicBezTo>
                <a:cubicBezTo>
                  <a:pt x="76" y="636"/>
                  <a:pt x="92" y="655"/>
                  <a:pt x="111" y="671"/>
                </a:cubicBezTo>
                <a:cubicBezTo>
                  <a:pt x="129" y="688"/>
                  <a:pt x="148" y="702"/>
                  <a:pt x="168" y="714"/>
                </a:cubicBezTo>
                <a:cubicBezTo>
                  <a:pt x="208" y="737"/>
                  <a:pt x="249" y="752"/>
                  <a:pt x="288" y="761"/>
                </a:cubicBezTo>
                <a:cubicBezTo>
                  <a:pt x="326" y="770"/>
                  <a:pt x="362" y="774"/>
                  <a:pt x="394" y="775"/>
                </a:cubicBezTo>
                <a:cubicBezTo>
                  <a:pt x="426" y="776"/>
                  <a:pt x="453" y="775"/>
                  <a:pt x="476" y="773"/>
                </a:cubicBezTo>
                <a:cubicBezTo>
                  <a:pt x="521" y="768"/>
                  <a:pt x="546" y="759"/>
                  <a:pt x="545" y="753"/>
                </a:cubicBezTo>
                <a:cubicBezTo>
                  <a:pt x="543" y="742"/>
                  <a:pt x="531" y="739"/>
                  <a:pt x="507" y="737"/>
                </a:cubicBezTo>
                <a:cubicBezTo>
                  <a:pt x="523" y="733"/>
                  <a:pt x="539" y="727"/>
                  <a:pt x="554" y="720"/>
                </a:cubicBezTo>
                <a:cubicBezTo>
                  <a:pt x="575" y="711"/>
                  <a:pt x="594" y="701"/>
                  <a:pt x="613" y="688"/>
                </a:cubicBezTo>
                <a:cubicBezTo>
                  <a:pt x="631" y="675"/>
                  <a:pt x="648" y="661"/>
                  <a:pt x="663" y="645"/>
                </a:cubicBezTo>
                <a:cubicBezTo>
                  <a:pt x="694" y="613"/>
                  <a:pt x="717" y="575"/>
                  <a:pt x="734" y="537"/>
                </a:cubicBezTo>
                <a:cubicBezTo>
                  <a:pt x="751" y="499"/>
                  <a:pt x="761" y="459"/>
                  <a:pt x="766" y="422"/>
                </a:cubicBezTo>
                <a:cubicBezTo>
                  <a:pt x="770" y="384"/>
                  <a:pt x="770" y="347"/>
                  <a:pt x="766" y="315"/>
                </a:cubicBezTo>
                <a:close/>
              </a:path>
            </a:pathLst>
          </a:custGeom>
          <a:solidFill>
            <a:srgbClr val="7030A0"/>
          </a:solidFill>
          <a:ln w="25400" cap="flat" cmpd="sng" algn="ctr">
            <a:solidFill>
              <a:srgbClr val="7030A0"/>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8" name="Rechthoek 7">
            <a:extLst>
              <a:ext uri="{FF2B5EF4-FFF2-40B4-BE49-F238E27FC236}">
                <a16:creationId xmlns:a16="http://schemas.microsoft.com/office/drawing/2014/main" id="{A573CF90-5BBD-43B1-8969-218AFAFA4DF2}"/>
              </a:ext>
            </a:extLst>
          </p:cNvPr>
          <p:cNvSpPr/>
          <p:nvPr/>
        </p:nvSpPr>
        <p:spPr>
          <a:xfrm>
            <a:off x="4945797" y="3467838"/>
            <a:ext cx="6096000" cy="143116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7030A0"/>
                </a:solidFill>
                <a:effectLst/>
                <a:uLnTx/>
                <a:uFillTx/>
                <a:latin typeface="Arial"/>
                <a:ea typeface="+mn-ea"/>
                <a:cs typeface="+mn-cs"/>
              </a:rPr>
              <a:t>Région de Bruxelles-Capitale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7030A0"/>
                </a:solidFill>
                <a:effectLst/>
                <a:uLnTx/>
                <a:uFillTx/>
                <a:latin typeface="Arial"/>
                <a:ea typeface="+mn-ea"/>
                <a:cs typeface="+mn-cs"/>
              </a:rPr>
              <a:t>et Région wallonne </a:t>
            </a:r>
            <a:br>
              <a:rPr kumimoji="0" lang="fr-BE" sz="1800" b="0" i="0" u="none" strike="noStrike" kern="1200" cap="none" spc="0" normalizeH="0" baseline="0" noProof="0" dirty="0">
                <a:ln>
                  <a:noFill/>
                </a:ln>
                <a:solidFill>
                  <a:srgbClr val="131313"/>
                </a:solidFill>
                <a:effectLst/>
                <a:uLnTx/>
                <a:uFillTx/>
                <a:latin typeface="Arial"/>
                <a:ea typeface="+mn-ea"/>
                <a:cs typeface="+mn-cs"/>
              </a:rPr>
            </a:br>
            <a:r>
              <a:rPr kumimoji="0" lang="fr-BE" sz="1700" b="0" i="0" u="none" strike="noStrike" kern="1200" cap="none" spc="0" normalizeH="0" baseline="0" noProof="0" dirty="0">
                <a:ln>
                  <a:noFill/>
                </a:ln>
                <a:solidFill>
                  <a:srgbClr val="131313"/>
                </a:solidFill>
                <a:effectLst/>
                <a:uLnTx/>
                <a:uFillTx/>
                <a:latin typeface="Arial"/>
                <a:ea typeface="+mn-ea"/>
                <a:cs typeface="+mn-cs"/>
              </a:rPr>
              <a:t>Les connaissances de gestion de base </a:t>
            </a:r>
            <a:br>
              <a:rPr kumimoji="0" lang="fr-BE" sz="1700" b="0" i="0" u="none" strike="noStrike" kern="1200" cap="none" spc="0" normalizeH="0" baseline="0" noProof="0" dirty="0">
                <a:ln>
                  <a:noFill/>
                </a:ln>
                <a:solidFill>
                  <a:srgbClr val="131313"/>
                </a:solidFill>
                <a:effectLst/>
                <a:uLnTx/>
                <a:uFillTx/>
                <a:latin typeface="Arial"/>
                <a:ea typeface="+mn-ea"/>
                <a:cs typeface="+mn-cs"/>
              </a:rPr>
            </a:br>
            <a:r>
              <a:rPr kumimoji="0" lang="fr-BE" sz="1700" b="0" i="0" u="none" strike="noStrike" kern="1200" cap="none" spc="0" normalizeH="0" baseline="0" noProof="0" dirty="0">
                <a:ln>
                  <a:noFill/>
                </a:ln>
                <a:solidFill>
                  <a:srgbClr val="131313"/>
                </a:solidFill>
                <a:effectLst/>
                <a:uLnTx/>
                <a:uFillTx/>
                <a:latin typeface="Arial"/>
                <a:ea typeface="+mn-ea"/>
                <a:cs typeface="+mn-cs"/>
              </a:rPr>
              <a:t>et </a:t>
            </a:r>
            <a:r>
              <a:rPr kumimoji="0" lang="fr-BE" sz="1700" b="1" i="0" u="none" strike="noStrike" kern="1200" cap="none" spc="0" normalizeH="0" baseline="0" noProof="0" dirty="0">
                <a:ln>
                  <a:noFill/>
                </a:ln>
                <a:solidFill>
                  <a:srgbClr val="131313"/>
                </a:solidFill>
                <a:effectLst/>
                <a:uLnTx/>
                <a:uFillTx/>
                <a:latin typeface="Arial"/>
                <a:ea typeface="+mn-ea"/>
                <a:cs typeface="+mn-cs"/>
              </a:rPr>
              <a:t>les compétences professionnelles </a:t>
            </a:r>
            <a:br>
              <a:rPr kumimoji="0" lang="fr-BE" sz="1700" b="0" i="0" u="none" strike="noStrike" kern="1200" cap="none" spc="0" normalizeH="0" baseline="0" noProof="0" dirty="0">
                <a:ln>
                  <a:noFill/>
                </a:ln>
                <a:solidFill>
                  <a:srgbClr val="131313"/>
                </a:solidFill>
                <a:effectLst/>
                <a:uLnTx/>
                <a:uFillTx/>
                <a:latin typeface="Arial"/>
                <a:ea typeface="+mn-ea"/>
                <a:cs typeface="+mn-cs"/>
              </a:rPr>
            </a:br>
            <a:r>
              <a:rPr kumimoji="0" lang="fr-BE" sz="1700" b="0" i="0" u="none" strike="noStrike" kern="1200" cap="none" spc="0" normalizeH="0" baseline="0" noProof="0" dirty="0">
                <a:ln>
                  <a:noFill/>
                </a:ln>
                <a:solidFill>
                  <a:srgbClr val="131313"/>
                </a:solidFill>
                <a:effectLst/>
                <a:uLnTx/>
                <a:uFillTx/>
                <a:latin typeface="Arial"/>
                <a:ea typeface="+mn-ea"/>
                <a:cs typeface="+mn-cs"/>
              </a:rPr>
              <a:t>doivent être prouvées.</a:t>
            </a:r>
          </a:p>
        </p:txBody>
      </p:sp>
      <p:sp>
        <p:nvSpPr>
          <p:cNvPr id="6" name="Tijdelijke aanduiding voor tekst 5">
            <a:extLst>
              <a:ext uri="{FF2B5EF4-FFF2-40B4-BE49-F238E27FC236}">
                <a16:creationId xmlns:a16="http://schemas.microsoft.com/office/drawing/2014/main" id="{2F696971-BD2C-4C62-B8F5-2C6E58EE2F00}"/>
              </a:ext>
            </a:extLst>
          </p:cNvPr>
          <p:cNvSpPr>
            <a:spLocks noGrp="1"/>
          </p:cNvSpPr>
          <p:nvPr>
            <p:ph type="body" sz="quarter" idx="36"/>
          </p:nvPr>
        </p:nvSpPr>
        <p:spPr/>
        <p:txBody>
          <a:bodyPr>
            <a:normAutofit/>
          </a:bodyPr>
          <a:lstStyle/>
          <a:p>
            <a:r>
              <a:rPr lang="fr-BE" sz="1800" dirty="0">
                <a:latin typeface="+mn-lt"/>
              </a:rPr>
              <a:t>Domicile ou siège  </a:t>
            </a:r>
          </a:p>
          <a:p>
            <a:endParaRPr lang="nl-BE" sz="1800" dirty="0">
              <a:latin typeface="+mn-lt"/>
            </a:endParaRPr>
          </a:p>
          <a:p>
            <a:endParaRPr lang="nl-BE" sz="1800" dirty="0">
              <a:latin typeface="+mn-lt"/>
            </a:endParaRPr>
          </a:p>
          <a:p>
            <a:endParaRPr lang="LID4096" sz="1800" dirty="0">
              <a:latin typeface="+mn-lt"/>
            </a:endParaRPr>
          </a:p>
        </p:txBody>
      </p:sp>
      <p:sp>
        <p:nvSpPr>
          <p:cNvPr id="5" name="Titel 4">
            <a:extLst>
              <a:ext uri="{FF2B5EF4-FFF2-40B4-BE49-F238E27FC236}">
                <a16:creationId xmlns:a16="http://schemas.microsoft.com/office/drawing/2014/main" id="{5E41F5C7-1B27-4FC8-82B7-95D82D9381E1}"/>
              </a:ext>
            </a:extLst>
          </p:cNvPr>
          <p:cNvSpPr>
            <a:spLocks noGrp="1"/>
          </p:cNvSpPr>
          <p:nvPr>
            <p:ph type="title"/>
          </p:nvPr>
        </p:nvSpPr>
        <p:spPr>
          <a:xfrm>
            <a:off x="695324" y="-8062"/>
            <a:ext cx="10197577" cy="1276821"/>
          </a:xfrm>
        </p:spPr>
        <p:txBody>
          <a:bodyPr/>
          <a:lstStyle/>
          <a:p>
            <a:r>
              <a:rPr lang="fr-BE" dirty="0"/>
              <a:t>Preuve des connaissances de gestion de base </a:t>
            </a:r>
            <a:br>
              <a:rPr lang="fr-BE" dirty="0"/>
            </a:br>
            <a:r>
              <a:rPr lang="fr-BE" dirty="0"/>
              <a:t>et des compétences professionnelles</a:t>
            </a:r>
          </a:p>
        </p:txBody>
      </p:sp>
      <p:sp>
        <p:nvSpPr>
          <p:cNvPr id="4" name="Rechthoek 3">
            <a:extLst>
              <a:ext uri="{FF2B5EF4-FFF2-40B4-BE49-F238E27FC236}">
                <a16:creationId xmlns:a16="http://schemas.microsoft.com/office/drawing/2014/main" id="{66D7F5A8-9BC3-46F9-9F5B-5A85E1FFA799}"/>
              </a:ext>
            </a:extLst>
          </p:cNvPr>
          <p:cNvSpPr/>
          <p:nvPr/>
        </p:nvSpPr>
        <p:spPr>
          <a:xfrm>
            <a:off x="3400425" y="2462577"/>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7030A0"/>
                </a:solidFill>
                <a:effectLst/>
                <a:uLnTx/>
                <a:uFillTx/>
                <a:latin typeface="Arial"/>
                <a:ea typeface="+mn-ea"/>
                <a:cs typeface="+mn-cs"/>
              </a:rPr>
              <a:t>Région flamande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700" b="0" i="0" u="none" strike="noStrike" kern="1200" cap="none" spc="0" normalizeH="0" baseline="0" noProof="0" dirty="0">
                <a:ln>
                  <a:noFill/>
                </a:ln>
                <a:solidFill>
                  <a:srgbClr val="131313"/>
                </a:solidFill>
                <a:effectLst/>
                <a:uLnTx/>
                <a:uFillTx/>
                <a:latin typeface="Arial"/>
                <a:ea typeface="+mn-ea"/>
                <a:cs typeface="+mn-cs"/>
              </a:rPr>
              <a:t>Supprimée, donc aucune preuve requise</a:t>
            </a:r>
          </a:p>
        </p:txBody>
      </p:sp>
      <p:pic>
        <p:nvPicPr>
          <p:cNvPr id="9" name="Picture 4">
            <a:extLst>
              <a:ext uri="{FF2B5EF4-FFF2-40B4-BE49-F238E27FC236}">
                <a16:creationId xmlns:a16="http://schemas.microsoft.com/office/drawing/2014/main" id="{287790E0-857E-4F1D-90D5-4871D1F995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332" r="47295" b="33600"/>
          <a:stretch/>
        </p:blipFill>
        <p:spPr bwMode="auto">
          <a:xfrm rot="2029019">
            <a:off x="1406003" y="1861131"/>
            <a:ext cx="1982107" cy="127493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ep 11">
            <a:extLst>
              <a:ext uri="{FF2B5EF4-FFF2-40B4-BE49-F238E27FC236}">
                <a16:creationId xmlns:a16="http://schemas.microsoft.com/office/drawing/2014/main" id="{97C4FC24-669D-4BD7-93C0-124D28B1FF4F}"/>
              </a:ext>
            </a:extLst>
          </p:cNvPr>
          <p:cNvGrpSpPr/>
          <p:nvPr/>
        </p:nvGrpSpPr>
        <p:grpSpPr>
          <a:xfrm>
            <a:off x="2250016" y="2480144"/>
            <a:ext cx="2377433" cy="2151885"/>
            <a:chOff x="2740241" y="2341244"/>
            <a:chExt cx="2377433" cy="2151885"/>
          </a:xfrm>
        </p:grpSpPr>
        <p:pic>
          <p:nvPicPr>
            <p:cNvPr id="10" name="Picture 4">
              <a:extLst>
                <a:ext uri="{FF2B5EF4-FFF2-40B4-BE49-F238E27FC236}">
                  <a16:creationId xmlns:a16="http://schemas.microsoft.com/office/drawing/2014/main" id="{746B8B18-546D-4F76-8616-479F602AF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21" t="43338" r="35382" b="33600"/>
            <a:stretch/>
          </p:blipFill>
          <p:spPr bwMode="auto">
            <a:xfrm rot="2029019">
              <a:off x="3745092" y="3271487"/>
              <a:ext cx="1372582" cy="12216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EC0A84C9-90C4-46B2-972C-0D9C3E94E7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21" t="43338" r="39086" b="33600"/>
            <a:stretch/>
          </p:blipFill>
          <p:spPr bwMode="auto">
            <a:xfrm rot="1182784" flipV="1">
              <a:off x="2740241" y="2341244"/>
              <a:ext cx="1233274" cy="1221642"/>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Graphic 12">
            <a:extLst>
              <a:ext uri="{FF2B5EF4-FFF2-40B4-BE49-F238E27FC236}">
                <a16:creationId xmlns:a16="http://schemas.microsoft.com/office/drawing/2014/main" id="{5A70A1C9-4CF3-4851-A8C1-B0DE6D3E62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2555542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60">
            <a:extLst>
              <a:ext uri="{FF2B5EF4-FFF2-40B4-BE49-F238E27FC236}">
                <a16:creationId xmlns:a16="http://schemas.microsoft.com/office/drawing/2014/main" id="{79E4D337-EE08-4A61-A59C-9A782409D287}"/>
              </a:ext>
            </a:extLst>
          </p:cNvPr>
          <p:cNvSpPr/>
          <p:nvPr/>
        </p:nvSpPr>
        <p:spPr>
          <a:xfrm flipV="1">
            <a:off x="756019" y="2976718"/>
            <a:ext cx="402860" cy="174699"/>
          </a:xfrm>
          <a:custGeom>
            <a:avLst/>
            <a:gdLst>
              <a:gd name="connsiteX0" fmla="*/ 0 w 1862020"/>
              <a:gd name="connsiteY0" fmla="*/ 0 h 2798944"/>
              <a:gd name="connsiteX1" fmla="*/ 166573 w 1862020"/>
              <a:gd name="connsiteY1" fmla="*/ 15059 h 2798944"/>
              <a:gd name="connsiteX2" fmla="*/ 1652283 w 1862020"/>
              <a:gd name="connsiteY2" fmla="*/ 43340 h 2798944"/>
              <a:gd name="connsiteX3" fmla="*/ 1862020 w 1862020"/>
              <a:gd name="connsiteY3" fmla="*/ 31643 h 2798944"/>
              <a:gd name="connsiteX4" fmla="*/ 1862020 w 1862020"/>
              <a:gd name="connsiteY4" fmla="*/ 2798944 h 2798944"/>
              <a:gd name="connsiteX5" fmla="*/ 0 w 1862020"/>
              <a:gd name="connsiteY5" fmla="*/ 2798944 h 2798944"/>
              <a:gd name="connsiteX0" fmla="*/ 1862020 w 1953460"/>
              <a:gd name="connsiteY0" fmla="*/ 2798944 h 2890384"/>
              <a:gd name="connsiteX1" fmla="*/ 0 w 1953460"/>
              <a:gd name="connsiteY1" fmla="*/ 2798944 h 2890384"/>
              <a:gd name="connsiteX2" fmla="*/ 0 w 1953460"/>
              <a:gd name="connsiteY2" fmla="*/ 0 h 2890384"/>
              <a:gd name="connsiteX3" fmla="*/ 166573 w 1953460"/>
              <a:gd name="connsiteY3" fmla="*/ 15059 h 2890384"/>
              <a:gd name="connsiteX4" fmla="*/ 1652283 w 1953460"/>
              <a:gd name="connsiteY4" fmla="*/ 43340 h 2890384"/>
              <a:gd name="connsiteX5" fmla="*/ 1862020 w 1953460"/>
              <a:gd name="connsiteY5" fmla="*/ 31643 h 2890384"/>
              <a:gd name="connsiteX6" fmla="*/ 1953460 w 1953460"/>
              <a:gd name="connsiteY6" fmla="*/ 2890384 h 2890384"/>
              <a:gd name="connsiteX0" fmla="*/ 1862020 w 1862020"/>
              <a:gd name="connsiteY0" fmla="*/ 2798944 h 2798944"/>
              <a:gd name="connsiteX1" fmla="*/ 0 w 1862020"/>
              <a:gd name="connsiteY1" fmla="*/ 2798944 h 2798944"/>
              <a:gd name="connsiteX2" fmla="*/ 0 w 1862020"/>
              <a:gd name="connsiteY2" fmla="*/ 0 h 2798944"/>
              <a:gd name="connsiteX3" fmla="*/ 166573 w 1862020"/>
              <a:gd name="connsiteY3" fmla="*/ 15059 h 2798944"/>
              <a:gd name="connsiteX4" fmla="*/ 1652283 w 1862020"/>
              <a:gd name="connsiteY4" fmla="*/ 43340 h 2798944"/>
              <a:gd name="connsiteX5" fmla="*/ 1862020 w 1862020"/>
              <a:gd name="connsiteY5" fmla="*/ 31643 h 2798944"/>
              <a:gd name="connsiteX0" fmla="*/ 0 w 1862020"/>
              <a:gd name="connsiteY0" fmla="*/ 2798944 h 2798944"/>
              <a:gd name="connsiteX1" fmla="*/ 0 w 1862020"/>
              <a:gd name="connsiteY1" fmla="*/ 0 h 2798944"/>
              <a:gd name="connsiteX2" fmla="*/ 166573 w 1862020"/>
              <a:gd name="connsiteY2" fmla="*/ 15059 h 2798944"/>
              <a:gd name="connsiteX3" fmla="*/ 1652283 w 1862020"/>
              <a:gd name="connsiteY3" fmla="*/ 43340 h 2798944"/>
              <a:gd name="connsiteX4" fmla="*/ 1862020 w 1862020"/>
              <a:gd name="connsiteY4" fmla="*/ 31643 h 2798944"/>
              <a:gd name="connsiteX0" fmla="*/ 0 w 1862020"/>
              <a:gd name="connsiteY0" fmla="*/ 0 h 52143"/>
              <a:gd name="connsiteX1" fmla="*/ 166573 w 1862020"/>
              <a:gd name="connsiteY1" fmla="*/ 15059 h 52143"/>
              <a:gd name="connsiteX2" fmla="*/ 1652283 w 1862020"/>
              <a:gd name="connsiteY2" fmla="*/ 43340 h 52143"/>
              <a:gd name="connsiteX3" fmla="*/ 1862020 w 1862020"/>
              <a:gd name="connsiteY3" fmla="*/ 31643 h 52143"/>
            </a:gdLst>
            <a:ahLst/>
            <a:cxnLst>
              <a:cxn ang="0">
                <a:pos x="connsiteX0" y="connsiteY0"/>
              </a:cxn>
              <a:cxn ang="0">
                <a:pos x="connsiteX1" y="connsiteY1"/>
              </a:cxn>
              <a:cxn ang="0">
                <a:pos x="connsiteX2" y="connsiteY2"/>
              </a:cxn>
              <a:cxn ang="0">
                <a:pos x="connsiteX3" y="connsiteY3"/>
              </a:cxn>
            </a:cxnLst>
            <a:rect l="l" t="t" r="r" b="b"/>
            <a:pathLst>
              <a:path w="1862020" h="52143">
                <a:moveTo>
                  <a:pt x="0" y="0"/>
                </a:moveTo>
                <a:lnTo>
                  <a:pt x="166573" y="15059"/>
                </a:lnTo>
                <a:cubicBezTo>
                  <a:pt x="663453" y="51391"/>
                  <a:pt x="1157676" y="61466"/>
                  <a:pt x="1652283" y="43340"/>
                </a:cubicBezTo>
                <a:lnTo>
                  <a:pt x="1862020" y="31643"/>
                </a:lnTo>
              </a:path>
            </a:pathLst>
          </a:custGeom>
          <a:solidFill>
            <a:srgbClr val="FFF59B"/>
          </a:solidFill>
          <a:ln w="76200" cap="rnd">
            <a:solidFill>
              <a:srgbClr val="FFF5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Espace réservé du texte 1">
            <a:extLst>
              <a:ext uri="{FF2B5EF4-FFF2-40B4-BE49-F238E27FC236}">
                <a16:creationId xmlns:a16="http://schemas.microsoft.com/office/drawing/2014/main" id="{4732B0C8-54F2-43DA-AF9E-C391DD65AC15}"/>
              </a:ext>
            </a:extLst>
          </p:cNvPr>
          <p:cNvSpPr>
            <a:spLocks noGrp="1"/>
          </p:cNvSpPr>
          <p:nvPr>
            <p:ph type="body" sz="quarter" idx="36"/>
          </p:nvPr>
        </p:nvSpPr>
        <p:spPr>
          <a:xfrm>
            <a:off x="0" y="1596749"/>
            <a:ext cx="11877690" cy="4648628"/>
          </a:xfrm>
        </p:spPr>
        <p:txBody>
          <a:bodyPr>
            <a:noAutofit/>
          </a:bodyPr>
          <a:lstStyle/>
          <a:p>
            <a:pPr marL="717750"/>
            <a:r>
              <a:rPr lang="fr-FR" sz="1800" cap="all" dirty="0">
                <a:latin typeface="+mn-lt"/>
              </a:rPr>
              <a:t>à</a:t>
            </a:r>
            <a:r>
              <a:rPr lang="fr-FR" sz="1800" dirty="0">
                <a:latin typeface="+mn-lt"/>
              </a:rPr>
              <a:t> prouver pour certaines activités dans </a:t>
            </a:r>
            <a:r>
              <a:rPr lang="fr-FR" sz="1800" b="1" dirty="0">
                <a:latin typeface="+mn-lt"/>
              </a:rPr>
              <a:t>les secteurs</a:t>
            </a:r>
            <a:r>
              <a:rPr lang="fr-FR" sz="1800" dirty="0">
                <a:latin typeface="+mn-lt"/>
              </a:rPr>
              <a:t> suivants :</a:t>
            </a:r>
          </a:p>
          <a:p>
            <a:pPr marL="717750"/>
            <a:r>
              <a:rPr lang="fr-FR" sz="1800" dirty="0">
                <a:latin typeface="+mn-lt"/>
              </a:rPr>
              <a:t>Alimentation / Construction &amp; électrotechniques  / Cycles &amp; Véhicules / Soins aux personnes</a:t>
            </a:r>
          </a:p>
          <a:p>
            <a:pPr marL="717750"/>
            <a:r>
              <a:rPr lang="fr-FR" sz="1800" dirty="0">
                <a:latin typeface="+mn-lt"/>
              </a:rPr>
              <a:t>Autres : par ex. installateurs-frigoristes ou dégraisseurs-teinturiers</a:t>
            </a:r>
          </a:p>
          <a:p>
            <a:pPr marL="432000"/>
            <a:endParaRPr lang="fr-BE" sz="1600" dirty="0">
              <a:latin typeface="+mn-lt"/>
            </a:endParaRPr>
          </a:p>
          <a:p>
            <a:pPr marL="432000"/>
            <a:r>
              <a:rPr lang="fr-BE" sz="1900" b="1" dirty="0">
                <a:solidFill>
                  <a:srgbClr val="7030A0"/>
                </a:solidFill>
                <a:latin typeface="+mn-lt"/>
              </a:rPr>
              <a:t>     Qui doit apporter la preuve des compétences professionnelles ? </a:t>
            </a:r>
          </a:p>
          <a:p>
            <a:pPr marL="432000"/>
            <a:endParaRPr lang="fr-BE" sz="1600" b="1" dirty="0">
              <a:solidFill>
                <a:schemeClr val="tx1"/>
              </a:solidFill>
              <a:latin typeface="+mn-lt"/>
            </a:endParaRPr>
          </a:p>
          <a:p>
            <a:pPr marL="432000"/>
            <a:endParaRPr lang="fr-BE" sz="1600" dirty="0">
              <a:solidFill>
                <a:schemeClr val="tx1"/>
              </a:solidFill>
              <a:latin typeface="+mn-lt"/>
            </a:endParaRPr>
          </a:p>
          <a:p>
            <a:endParaRPr lang="fr-BE" dirty="0"/>
          </a:p>
          <a:p>
            <a:endParaRPr lang="fr-BE" dirty="0"/>
          </a:p>
        </p:txBody>
      </p:sp>
      <p:sp>
        <p:nvSpPr>
          <p:cNvPr id="3" name="Titre 2">
            <a:extLst>
              <a:ext uri="{FF2B5EF4-FFF2-40B4-BE49-F238E27FC236}">
                <a16:creationId xmlns:a16="http://schemas.microsoft.com/office/drawing/2014/main" id="{2A81D4E3-1FEE-4DF1-BE1C-4D02841A5C26}"/>
              </a:ext>
            </a:extLst>
          </p:cNvPr>
          <p:cNvSpPr>
            <a:spLocks noGrp="1"/>
          </p:cNvSpPr>
          <p:nvPr>
            <p:ph type="title"/>
          </p:nvPr>
        </p:nvSpPr>
        <p:spPr/>
        <p:txBody>
          <a:bodyPr/>
          <a:lstStyle/>
          <a:p>
            <a:r>
              <a:rPr lang="fr-FR" dirty="0"/>
              <a:t>Compétences professionnelles </a:t>
            </a:r>
          </a:p>
        </p:txBody>
      </p:sp>
      <p:sp>
        <p:nvSpPr>
          <p:cNvPr id="13" name="Freeform: Shape 12">
            <a:extLst>
              <a:ext uri="{FF2B5EF4-FFF2-40B4-BE49-F238E27FC236}">
                <a16:creationId xmlns:a16="http://schemas.microsoft.com/office/drawing/2014/main" id="{94FD8F92-FF6C-4B58-9B3B-1305F1B65911}"/>
              </a:ext>
            </a:extLst>
          </p:cNvPr>
          <p:cNvSpPr>
            <a:spLocks noChangeAspect="1"/>
          </p:cNvSpPr>
          <p:nvPr/>
        </p:nvSpPr>
        <p:spPr>
          <a:xfrm rot="920038" flipH="1">
            <a:off x="5274157" y="3651915"/>
            <a:ext cx="2678358" cy="7372299"/>
          </a:xfrm>
          <a:custGeom>
            <a:avLst/>
            <a:gdLst>
              <a:gd name="connsiteX0" fmla="*/ 0 w 3193567"/>
              <a:gd name="connsiteY0" fmla="*/ 0 h 7959991"/>
              <a:gd name="connsiteX1" fmla="*/ 3193567 w 3193567"/>
              <a:gd name="connsiteY1" fmla="*/ 0 h 7959991"/>
              <a:gd name="connsiteX2" fmla="*/ 3191936 w 3193567"/>
              <a:gd name="connsiteY2" fmla="*/ 26336 h 7959991"/>
              <a:gd name="connsiteX3" fmla="*/ 3168621 w 3193567"/>
              <a:gd name="connsiteY3" fmla="*/ 222898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0" fmla="*/ 0 w 3193567"/>
              <a:gd name="connsiteY0" fmla="*/ 0 h 7959991"/>
              <a:gd name="connsiteX1" fmla="*/ 3193567 w 3193567"/>
              <a:gd name="connsiteY1" fmla="*/ 0 h 7959991"/>
              <a:gd name="connsiteX2" fmla="*/ 3191936 w 3193567"/>
              <a:gd name="connsiteY2" fmla="*/ 26336 h 7959991"/>
              <a:gd name="connsiteX3" fmla="*/ 3168621 w 3193567"/>
              <a:gd name="connsiteY3" fmla="*/ 222898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8" fmla="*/ 91440 w 3193567"/>
              <a:gd name="connsiteY8" fmla="*/ 91440 h 7959991"/>
              <a:gd name="connsiteX0" fmla="*/ 0 w 3193567"/>
              <a:gd name="connsiteY0" fmla="*/ 0 h 7959991"/>
              <a:gd name="connsiteX1" fmla="*/ 3193567 w 3193567"/>
              <a:gd name="connsiteY1" fmla="*/ 0 h 7959991"/>
              <a:gd name="connsiteX2" fmla="*/ 3191936 w 3193567"/>
              <a:gd name="connsiteY2" fmla="*/ 26336 h 7959991"/>
              <a:gd name="connsiteX3" fmla="*/ 3168621 w 3193567"/>
              <a:gd name="connsiteY3" fmla="*/ 222898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0" fmla="*/ 3193567 w 3193567"/>
              <a:gd name="connsiteY0" fmla="*/ 0 h 7959991"/>
              <a:gd name="connsiteX1" fmla="*/ 3191936 w 3193567"/>
              <a:gd name="connsiteY1" fmla="*/ 26336 h 7959991"/>
              <a:gd name="connsiteX2" fmla="*/ 3168621 w 3193567"/>
              <a:gd name="connsiteY2" fmla="*/ 222898 h 7959991"/>
              <a:gd name="connsiteX3" fmla="*/ 1772158 w 3193567"/>
              <a:gd name="connsiteY3" fmla="*/ 2828482 h 7959991"/>
              <a:gd name="connsiteX4" fmla="*/ 1125017 w 3193567"/>
              <a:gd name="connsiteY4" fmla="*/ 6438847 h 7959991"/>
              <a:gd name="connsiteX5" fmla="*/ 133012 w 3193567"/>
              <a:gd name="connsiteY5" fmla="*/ 7843831 h 7959991"/>
              <a:gd name="connsiteX6" fmla="*/ 0 w 3193567"/>
              <a:gd name="connsiteY6" fmla="*/ 7959991 h 7959991"/>
              <a:gd name="connsiteX0" fmla="*/ 3193567 w 3193567"/>
              <a:gd name="connsiteY0" fmla="*/ 0 h 7959991"/>
              <a:gd name="connsiteX1" fmla="*/ 3191936 w 3193567"/>
              <a:gd name="connsiteY1" fmla="*/ 26336 h 7959991"/>
              <a:gd name="connsiteX2" fmla="*/ 3168621 w 3193567"/>
              <a:gd name="connsiteY2" fmla="*/ 222898 h 7959991"/>
              <a:gd name="connsiteX3" fmla="*/ 2678358 w 3193567"/>
              <a:gd name="connsiteY3" fmla="*/ 1334322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0" fmla="*/ 3193567 w 3193567"/>
              <a:gd name="connsiteY0" fmla="*/ 0 h 7959991"/>
              <a:gd name="connsiteX1" fmla="*/ 3168621 w 3193567"/>
              <a:gd name="connsiteY1" fmla="*/ 222898 h 7959991"/>
              <a:gd name="connsiteX2" fmla="*/ 2678358 w 3193567"/>
              <a:gd name="connsiteY2" fmla="*/ 1334322 h 7959991"/>
              <a:gd name="connsiteX3" fmla="*/ 1772158 w 3193567"/>
              <a:gd name="connsiteY3" fmla="*/ 2828482 h 7959991"/>
              <a:gd name="connsiteX4" fmla="*/ 1125017 w 3193567"/>
              <a:gd name="connsiteY4" fmla="*/ 6438847 h 7959991"/>
              <a:gd name="connsiteX5" fmla="*/ 133012 w 3193567"/>
              <a:gd name="connsiteY5" fmla="*/ 7843831 h 7959991"/>
              <a:gd name="connsiteX6" fmla="*/ 0 w 3193567"/>
              <a:gd name="connsiteY6" fmla="*/ 7959991 h 7959991"/>
              <a:gd name="connsiteX0" fmla="*/ 3168621 w 3168621"/>
              <a:gd name="connsiteY0" fmla="*/ 0 h 7737093"/>
              <a:gd name="connsiteX1" fmla="*/ 2678358 w 3168621"/>
              <a:gd name="connsiteY1" fmla="*/ 1111424 h 7737093"/>
              <a:gd name="connsiteX2" fmla="*/ 1772158 w 3168621"/>
              <a:gd name="connsiteY2" fmla="*/ 2605584 h 7737093"/>
              <a:gd name="connsiteX3" fmla="*/ 1125017 w 3168621"/>
              <a:gd name="connsiteY3" fmla="*/ 6215949 h 7737093"/>
              <a:gd name="connsiteX4" fmla="*/ 133012 w 3168621"/>
              <a:gd name="connsiteY4" fmla="*/ 7620933 h 7737093"/>
              <a:gd name="connsiteX5" fmla="*/ 0 w 3168621"/>
              <a:gd name="connsiteY5" fmla="*/ 7737093 h 7737093"/>
              <a:gd name="connsiteX0" fmla="*/ 2678358 w 2678358"/>
              <a:gd name="connsiteY0" fmla="*/ 0 h 6625669"/>
              <a:gd name="connsiteX1" fmla="*/ 1772158 w 2678358"/>
              <a:gd name="connsiteY1" fmla="*/ 1494160 h 6625669"/>
              <a:gd name="connsiteX2" fmla="*/ 1125017 w 2678358"/>
              <a:gd name="connsiteY2" fmla="*/ 5104525 h 6625669"/>
              <a:gd name="connsiteX3" fmla="*/ 133012 w 2678358"/>
              <a:gd name="connsiteY3" fmla="*/ 6509509 h 6625669"/>
              <a:gd name="connsiteX4" fmla="*/ 0 w 2678358"/>
              <a:gd name="connsiteY4" fmla="*/ 6625669 h 6625669"/>
              <a:gd name="connsiteX0" fmla="*/ 2678358 w 2678358"/>
              <a:gd name="connsiteY0" fmla="*/ 0 h 6625669"/>
              <a:gd name="connsiteX1" fmla="*/ 1772158 w 2678358"/>
              <a:gd name="connsiteY1" fmla="*/ 1494160 h 6625669"/>
              <a:gd name="connsiteX2" fmla="*/ 1125017 w 2678358"/>
              <a:gd name="connsiteY2" fmla="*/ 5104525 h 6625669"/>
              <a:gd name="connsiteX3" fmla="*/ 133012 w 2678358"/>
              <a:gd name="connsiteY3" fmla="*/ 6509509 h 6625669"/>
              <a:gd name="connsiteX4" fmla="*/ 0 w 2678358"/>
              <a:gd name="connsiteY4" fmla="*/ 6625669 h 6625669"/>
              <a:gd name="connsiteX0" fmla="*/ 2678358 w 2678358"/>
              <a:gd name="connsiteY0" fmla="*/ 0 h 6625669"/>
              <a:gd name="connsiteX1" fmla="*/ 1835658 w 2678358"/>
              <a:gd name="connsiteY1" fmla="*/ 1505574 h 6625669"/>
              <a:gd name="connsiteX2" fmla="*/ 1125017 w 2678358"/>
              <a:gd name="connsiteY2" fmla="*/ 5104525 h 6625669"/>
              <a:gd name="connsiteX3" fmla="*/ 133012 w 2678358"/>
              <a:gd name="connsiteY3" fmla="*/ 6509509 h 6625669"/>
              <a:gd name="connsiteX4" fmla="*/ 0 w 2678358"/>
              <a:gd name="connsiteY4" fmla="*/ 6625669 h 6625669"/>
              <a:gd name="connsiteX0" fmla="*/ 2678358 w 2678358"/>
              <a:gd name="connsiteY0" fmla="*/ 0 h 6625669"/>
              <a:gd name="connsiteX1" fmla="*/ 1835658 w 2678358"/>
              <a:gd name="connsiteY1" fmla="*/ 1505574 h 6625669"/>
              <a:gd name="connsiteX2" fmla="*/ 1125017 w 2678358"/>
              <a:gd name="connsiteY2" fmla="*/ 5104525 h 6625669"/>
              <a:gd name="connsiteX3" fmla="*/ 133012 w 2678358"/>
              <a:gd name="connsiteY3" fmla="*/ 6509509 h 6625669"/>
              <a:gd name="connsiteX4" fmla="*/ 0 w 2678358"/>
              <a:gd name="connsiteY4" fmla="*/ 6625669 h 662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358" h="6625669">
                <a:moveTo>
                  <a:pt x="2678358" y="0"/>
                </a:moveTo>
                <a:cubicBezTo>
                  <a:pt x="2458314" y="297298"/>
                  <a:pt x="2128834" y="666018"/>
                  <a:pt x="1835658" y="1505574"/>
                </a:cubicBezTo>
                <a:cubicBezTo>
                  <a:pt x="1460997" y="2578475"/>
                  <a:pt x="1601858" y="4065703"/>
                  <a:pt x="1125017" y="5104525"/>
                </a:cubicBezTo>
                <a:cubicBezTo>
                  <a:pt x="886596" y="5623945"/>
                  <a:pt x="550250" y="6122076"/>
                  <a:pt x="133012" y="6509509"/>
                </a:cubicBezTo>
                <a:lnTo>
                  <a:pt x="0" y="6625669"/>
                </a:lnTo>
              </a:path>
            </a:pathLst>
          </a:custGeom>
          <a:noFill/>
          <a:ln w="889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hthoek 13">
            <a:extLst>
              <a:ext uri="{FF2B5EF4-FFF2-40B4-BE49-F238E27FC236}">
                <a16:creationId xmlns:a16="http://schemas.microsoft.com/office/drawing/2014/main" id="{63140CDD-FF3C-456D-B188-184C348BE077}"/>
              </a:ext>
            </a:extLst>
          </p:cNvPr>
          <p:cNvSpPr/>
          <p:nvPr/>
        </p:nvSpPr>
        <p:spPr>
          <a:xfrm>
            <a:off x="290454" y="3521918"/>
            <a:ext cx="4249881" cy="369332"/>
          </a:xfrm>
          <a:prstGeom prst="rect">
            <a:avLst/>
          </a:prstGeom>
        </p:spPr>
        <p:txBody>
          <a:bodyPr wrap="none">
            <a:spAutoFit/>
          </a:bodyPr>
          <a:lstStyle/>
          <a:p>
            <a:pPr marL="43200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7030A0"/>
                </a:solidFill>
                <a:effectLst/>
                <a:uLnTx/>
                <a:uFillTx/>
                <a:latin typeface="Arial"/>
                <a:ea typeface="+mn-ea"/>
                <a:cs typeface="+mn-cs"/>
              </a:rPr>
              <a:t>Entreprise en personne physique</a:t>
            </a:r>
          </a:p>
        </p:txBody>
      </p:sp>
      <p:sp>
        <p:nvSpPr>
          <p:cNvPr id="15" name="Rechthoek 14">
            <a:extLst>
              <a:ext uri="{FF2B5EF4-FFF2-40B4-BE49-F238E27FC236}">
                <a16:creationId xmlns:a16="http://schemas.microsoft.com/office/drawing/2014/main" id="{68B45AE7-D8F2-4349-9271-67C4697CCBE9}"/>
              </a:ext>
            </a:extLst>
          </p:cNvPr>
          <p:cNvSpPr/>
          <p:nvPr/>
        </p:nvSpPr>
        <p:spPr>
          <a:xfrm>
            <a:off x="6613336" y="3530320"/>
            <a:ext cx="3672800" cy="369332"/>
          </a:xfrm>
          <a:prstGeom prst="rect">
            <a:avLst/>
          </a:prstGeom>
        </p:spPr>
        <p:txBody>
          <a:bodyPr wrap="none">
            <a:spAutoFit/>
          </a:bodyPr>
          <a:lstStyle/>
          <a:p>
            <a:pPr marL="43200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7030A0"/>
                </a:solidFill>
                <a:effectLst/>
                <a:uLnTx/>
                <a:uFillTx/>
                <a:latin typeface="Arial"/>
                <a:ea typeface="+mn-ea"/>
                <a:cs typeface="+mn-cs"/>
              </a:rPr>
              <a:t>Société en personne morale</a:t>
            </a:r>
            <a:endParaRPr kumimoji="0" lang="fr-BE" sz="1800" b="1" i="0" u="none" strike="noStrike" kern="1200" cap="none" spc="0" normalizeH="0" baseline="0" noProof="0" dirty="0">
              <a:ln>
                <a:noFill/>
              </a:ln>
              <a:solidFill>
                <a:srgbClr val="7030A0"/>
              </a:solidFill>
              <a:effectLst/>
              <a:uLnTx/>
              <a:uFillTx/>
              <a:latin typeface="Arial"/>
              <a:ea typeface="+mn-ea"/>
              <a:cs typeface="+mn-cs"/>
            </a:endParaRPr>
          </a:p>
        </p:txBody>
      </p:sp>
      <p:sp>
        <p:nvSpPr>
          <p:cNvPr id="16" name="Rechthoek 15">
            <a:extLst>
              <a:ext uri="{FF2B5EF4-FFF2-40B4-BE49-F238E27FC236}">
                <a16:creationId xmlns:a16="http://schemas.microsoft.com/office/drawing/2014/main" id="{D8FB8D7F-0CBC-448B-92CE-7E1C00A99BDA}"/>
              </a:ext>
            </a:extLst>
          </p:cNvPr>
          <p:cNvSpPr/>
          <p:nvPr/>
        </p:nvSpPr>
        <p:spPr>
          <a:xfrm>
            <a:off x="756019" y="4035699"/>
            <a:ext cx="6096000" cy="209288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131313"/>
                </a:solidFill>
                <a:effectLst/>
                <a:uLnTx/>
                <a:uFillTx/>
                <a:latin typeface="Arial"/>
                <a:ea typeface="+mn-ea"/>
                <a:cs typeface="+mn-cs"/>
              </a:rPr>
              <a:t>L’entrepreneur lui-même </a:t>
            </a:r>
            <a:r>
              <a:rPr kumimoji="0" lang="fr-FR" sz="1600" b="0" i="0" u="none" strike="noStrike" kern="1200" cap="none" spc="0" normalizeH="0" baseline="0" noProof="0" dirty="0">
                <a:ln>
                  <a:noFill/>
                </a:ln>
                <a:solidFill>
                  <a:srgbClr val="131313"/>
                </a:solidFill>
                <a:effectLst/>
                <a:uLnTx/>
                <a:uFillTx/>
                <a:latin typeface="Arial"/>
                <a:ea typeface="+mn-ea"/>
                <a:cs typeface="+mn-cs"/>
              </a:rPr>
              <a:t>mais si ce n’est pas possible, </a:t>
            </a:r>
            <a:br>
              <a:rPr kumimoji="0" lang="fr-FR" sz="1600" b="0" i="0" u="none" strike="noStrike" kern="1200" cap="none" spc="0" normalizeH="0" baseline="0" noProof="0" dirty="0">
                <a:ln>
                  <a:noFill/>
                </a:ln>
                <a:solidFill>
                  <a:srgbClr val="131313"/>
                </a:solidFill>
                <a:effectLst/>
                <a:uLnTx/>
                <a:uFillTx/>
                <a:latin typeface="Arial"/>
                <a:ea typeface="+mn-ea"/>
                <a:cs typeface="+mn-cs"/>
              </a:rPr>
            </a:br>
            <a:r>
              <a:rPr kumimoji="0" lang="fr-FR" sz="1600" b="0" i="0" u="none" strike="noStrike" kern="1200" cap="none" spc="0" normalizeH="0" baseline="0" noProof="0" dirty="0">
                <a:ln>
                  <a:noFill/>
                </a:ln>
                <a:solidFill>
                  <a:srgbClr val="131313"/>
                </a:solidFill>
                <a:effectLst/>
                <a:uLnTx/>
                <a:uFillTx/>
                <a:latin typeface="Arial"/>
                <a:ea typeface="+mn-ea"/>
                <a:cs typeface="+mn-cs"/>
              </a:rPr>
              <a:t>cela peut être apporté par un préposé, à savoir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131313"/>
                </a:solidFill>
                <a:effectLst/>
                <a:uLnTx/>
                <a:uFillTx/>
                <a:latin typeface="Arial"/>
                <a:ea typeface="+mn-ea"/>
                <a:cs typeface="+mn-cs"/>
              </a:rPr>
              <a:t>Le conjoint (aidant)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131313"/>
                </a:solidFill>
                <a:effectLst/>
                <a:uLnTx/>
                <a:uFillTx/>
                <a:latin typeface="Arial"/>
                <a:ea typeface="+mn-ea"/>
                <a:cs typeface="+mn-cs"/>
              </a:rPr>
              <a:t>Le partenaire avec un contrat de cohabitation légale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131313"/>
                </a:solidFill>
                <a:effectLst/>
                <a:uLnTx/>
                <a:uFillTx/>
                <a:latin typeface="Arial"/>
                <a:ea typeface="+mn-ea"/>
                <a:cs typeface="+mn-cs"/>
              </a:rPr>
              <a:t>Le partenaire cohabitant depuis au moins six mois </a:t>
            </a:r>
            <a:br>
              <a:rPr kumimoji="0" lang="fr-FR" sz="1600" b="0" i="0" u="none" strike="noStrike" kern="1200" cap="none" spc="0" normalizeH="0" baseline="0" noProof="0" dirty="0">
                <a:ln>
                  <a:noFill/>
                </a:ln>
                <a:solidFill>
                  <a:srgbClr val="131313"/>
                </a:solidFill>
                <a:effectLst/>
                <a:uLnTx/>
                <a:uFillTx/>
                <a:latin typeface="Arial"/>
                <a:ea typeface="+mn-ea"/>
                <a:cs typeface="+mn-cs"/>
              </a:rPr>
            </a:br>
            <a:r>
              <a:rPr kumimoji="0" lang="fr-FR" sz="1600" b="0" i="0" u="none" strike="noStrike" kern="1200" cap="none" spc="0" normalizeH="0" baseline="0" noProof="0" dirty="0">
                <a:ln>
                  <a:noFill/>
                </a:ln>
                <a:solidFill>
                  <a:srgbClr val="131313"/>
                </a:solidFill>
                <a:effectLst/>
                <a:uLnTx/>
                <a:uFillTx/>
                <a:latin typeface="Arial"/>
                <a:ea typeface="+mn-ea"/>
                <a:cs typeface="+mn-cs"/>
              </a:rPr>
              <a:t>(preuve de cohabitation nécessaire)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131313"/>
                </a:solidFill>
                <a:effectLst/>
                <a:uLnTx/>
                <a:uFillTx/>
                <a:latin typeface="Arial"/>
                <a:ea typeface="+mn-ea"/>
                <a:cs typeface="+mn-cs"/>
              </a:rPr>
              <a:t>Un membre de la famille jusqu’au 3</a:t>
            </a:r>
            <a:r>
              <a:rPr kumimoji="0" lang="fr-FR" sz="1600" b="0" i="0" u="none" strike="noStrike" kern="1200" cap="none" spc="0" normalizeH="0" baseline="30000" noProof="0" dirty="0">
                <a:ln>
                  <a:noFill/>
                </a:ln>
                <a:solidFill>
                  <a:srgbClr val="131313"/>
                </a:solidFill>
                <a:effectLst/>
                <a:uLnTx/>
                <a:uFillTx/>
                <a:latin typeface="Arial"/>
                <a:ea typeface="+mn-ea"/>
                <a:cs typeface="+mn-cs"/>
              </a:rPr>
              <a:t>ème</a:t>
            </a:r>
            <a:r>
              <a:rPr kumimoji="0" lang="fr-FR" sz="1600" b="0" i="0" u="none" strike="noStrike" kern="1200" cap="none" spc="0" normalizeH="0" baseline="0" noProof="0" dirty="0">
                <a:ln>
                  <a:noFill/>
                </a:ln>
                <a:solidFill>
                  <a:srgbClr val="131313"/>
                </a:solidFill>
                <a:effectLst/>
                <a:uLnTx/>
                <a:uFillTx/>
                <a:latin typeface="Arial"/>
                <a:ea typeface="+mn-ea"/>
                <a:cs typeface="+mn-cs"/>
              </a:rPr>
              <a:t> degré inclus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131313"/>
                </a:solidFill>
                <a:effectLst/>
                <a:uLnTx/>
                <a:uFillTx/>
                <a:latin typeface="Arial"/>
                <a:ea typeface="+mn-ea"/>
                <a:cs typeface="+mn-cs"/>
              </a:rPr>
              <a:t>Un salarié sous contrat à durée indéterminée</a:t>
            </a:r>
          </a:p>
        </p:txBody>
      </p:sp>
      <p:sp>
        <p:nvSpPr>
          <p:cNvPr id="17" name="Rechthoek 16">
            <a:extLst>
              <a:ext uri="{FF2B5EF4-FFF2-40B4-BE49-F238E27FC236}">
                <a16:creationId xmlns:a16="http://schemas.microsoft.com/office/drawing/2014/main" id="{23E17951-4F22-42EB-93F3-EEB4411E31D3}"/>
              </a:ext>
            </a:extLst>
          </p:cNvPr>
          <p:cNvSpPr/>
          <p:nvPr/>
        </p:nvSpPr>
        <p:spPr>
          <a:xfrm>
            <a:off x="6613336" y="4035699"/>
            <a:ext cx="5415908" cy="2616101"/>
          </a:xfrm>
          <a:prstGeom prst="rect">
            <a:avLst/>
          </a:prstGeom>
        </p:spPr>
        <p:txBody>
          <a:bodyPr wrap="square">
            <a:spAutoFit/>
          </a:bodyPr>
          <a:lstStyle/>
          <a:p>
            <a:pPr marL="43200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131313"/>
                </a:solidFill>
                <a:effectLst/>
                <a:uLnTx/>
                <a:uFillTx/>
                <a:latin typeface="Arial"/>
                <a:ea typeface="+mn-ea"/>
                <a:cs typeface="+mn-cs"/>
              </a:rPr>
              <a:t>SRL / SC </a:t>
            </a:r>
            <a:r>
              <a:rPr kumimoji="0" lang="fr-BE" sz="1600" b="0" i="0" u="none" strike="noStrike" kern="1200" cap="none" spc="0" normalizeH="0" baseline="0" noProof="0" dirty="0">
                <a:ln>
                  <a:noFill/>
                </a:ln>
                <a:solidFill>
                  <a:srgbClr val="131313"/>
                </a:solidFill>
                <a:effectLst/>
                <a:uLnTx/>
                <a:uFillTx/>
                <a:latin typeface="Arial"/>
                <a:ea typeface="+mn-ea"/>
                <a:cs typeface="+mn-cs"/>
              </a:rPr>
              <a:t>: un administrateur </a:t>
            </a:r>
          </a:p>
          <a:p>
            <a:pPr marL="43200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131313"/>
                </a:solidFill>
                <a:effectLst/>
                <a:uLnTx/>
                <a:uFillTx/>
                <a:latin typeface="Arial"/>
                <a:ea typeface="+mn-ea"/>
                <a:cs typeface="+mn-cs"/>
              </a:rPr>
              <a:t>SA </a:t>
            </a:r>
            <a:r>
              <a:rPr kumimoji="0" lang="fr-BE" sz="1600" b="0" i="0" u="none" strike="noStrike" kern="1200" cap="none" spc="0" normalizeH="0" baseline="0" noProof="0" dirty="0">
                <a:ln>
                  <a:noFill/>
                </a:ln>
                <a:solidFill>
                  <a:srgbClr val="131313"/>
                </a:solidFill>
                <a:effectLst/>
                <a:uLnTx/>
                <a:uFillTx/>
                <a:latin typeface="Arial"/>
                <a:ea typeface="+mn-ea"/>
                <a:cs typeface="+mn-cs"/>
              </a:rPr>
              <a:t>: un administrateur-délégué (ou un des administrateurs en son absence)</a:t>
            </a:r>
          </a:p>
          <a:p>
            <a:pPr marL="43200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131313"/>
                </a:solidFill>
                <a:effectLst/>
                <a:uLnTx/>
                <a:uFillTx/>
                <a:latin typeface="Arial"/>
                <a:ea typeface="+mn-ea"/>
                <a:cs typeface="+mn-cs"/>
              </a:rPr>
              <a:t>SNC / </a:t>
            </a:r>
            <a:r>
              <a:rPr kumimoji="0" lang="fr-BE" sz="1600" b="1" i="0" u="none" strike="noStrike" kern="1200" cap="none" spc="0" normalizeH="0" baseline="0" noProof="0" dirty="0" err="1">
                <a:ln>
                  <a:noFill/>
                </a:ln>
                <a:solidFill>
                  <a:srgbClr val="131313"/>
                </a:solidFill>
                <a:effectLst/>
                <a:uLnTx/>
                <a:uFillTx/>
                <a:latin typeface="Arial"/>
                <a:ea typeface="+mn-ea"/>
                <a:cs typeface="+mn-cs"/>
              </a:rPr>
              <a:t>SComm</a:t>
            </a:r>
            <a:r>
              <a:rPr kumimoji="0" lang="fr-BE" sz="1600" b="1" i="0" u="none" strike="noStrike" kern="1200" cap="none" spc="0" normalizeH="0" baseline="0" noProof="0" dirty="0">
                <a:ln>
                  <a:noFill/>
                </a:ln>
                <a:solidFill>
                  <a:srgbClr val="131313"/>
                </a:solidFill>
                <a:effectLst/>
                <a:uLnTx/>
                <a:uFillTx/>
                <a:latin typeface="Arial"/>
                <a:ea typeface="+mn-ea"/>
                <a:cs typeface="+mn-cs"/>
              </a:rPr>
              <a:t> / société simple </a:t>
            </a:r>
            <a:r>
              <a:rPr kumimoji="0" lang="fr-BE" sz="1600" b="0" i="0" u="none" strike="noStrike" kern="1200" cap="none" spc="0" normalizeH="0" baseline="0" noProof="0" dirty="0">
                <a:ln>
                  <a:noFill/>
                </a:ln>
                <a:solidFill>
                  <a:srgbClr val="131313"/>
                </a:solidFill>
                <a:effectLst/>
                <a:uLnTx/>
                <a:uFillTx/>
                <a:latin typeface="Arial"/>
                <a:ea typeface="+mn-ea"/>
                <a:cs typeface="+mn-cs"/>
              </a:rPr>
              <a:t>: un gérant</a:t>
            </a:r>
          </a:p>
          <a:p>
            <a:pPr marL="432000" marR="0" lvl="0" indent="0" algn="l" defTabSz="914400" rtl="0" eaLnBrk="1" fontAlgn="auto" latinLnBrk="0" hangingPunct="1">
              <a:lnSpc>
                <a:spcPct val="100000"/>
              </a:lnSpc>
              <a:spcBef>
                <a:spcPts val="0"/>
              </a:spcBef>
              <a:spcAft>
                <a:spcPts val="0"/>
              </a:spcAft>
              <a:buClrTx/>
              <a:buSzTx/>
              <a:buFontTx/>
              <a:buNone/>
              <a:tabLst/>
              <a:defRPr/>
            </a:pPr>
            <a:endParaRPr kumimoji="0" lang="fr-BE" sz="1600" b="0" i="0" u="none" strike="noStrike" kern="1200" cap="none" spc="0" normalizeH="0" baseline="0" noProof="0" dirty="0">
              <a:ln>
                <a:noFill/>
              </a:ln>
              <a:solidFill>
                <a:srgbClr val="131313"/>
              </a:solidFill>
              <a:effectLst/>
              <a:uLnTx/>
              <a:uFillTx/>
              <a:latin typeface="Arial"/>
              <a:ea typeface="+mn-ea"/>
              <a:cs typeface="+mn-cs"/>
            </a:endParaRPr>
          </a:p>
          <a:p>
            <a:pPr marL="43200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31313"/>
                </a:solidFill>
                <a:effectLst/>
                <a:uLnTx/>
                <a:uFillTx/>
                <a:latin typeface="Arial"/>
                <a:ea typeface="+mn-ea"/>
                <a:cs typeface="+mn-cs"/>
              </a:rPr>
              <a:t>Un salarié sous contrat à durée indéterminée</a:t>
            </a:r>
          </a:p>
          <a:p>
            <a:pPr marL="43200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31313"/>
                </a:solidFill>
                <a:effectLst/>
                <a:uLnTx/>
                <a:uFillTx/>
                <a:latin typeface="Arial"/>
                <a:ea typeface="+mn-ea"/>
                <a:cs typeface="+mn-cs"/>
              </a:rPr>
              <a:t>Un associé actif chargé de la gestion technique journalière de l’entreprise</a:t>
            </a:r>
          </a:p>
          <a:p>
            <a:pPr marL="43200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131313"/>
              </a:solidFill>
              <a:effectLst/>
              <a:uLnTx/>
              <a:uFillTx/>
              <a:latin typeface="Arial"/>
              <a:ea typeface="+mn-ea"/>
              <a:cs typeface="+mn-cs"/>
            </a:endParaRPr>
          </a:p>
          <a:p>
            <a:pPr marL="43200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131313"/>
              </a:solidFill>
              <a:effectLst/>
              <a:uLnTx/>
              <a:uFillTx/>
              <a:latin typeface="Arial"/>
              <a:ea typeface="+mn-ea"/>
              <a:cs typeface="+mn-cs"/>
            </a:endParaRPr>
          </a:p>
        </p:txBody>
      </p:sp>
      <p:pic>
        <p:nvPicPr>
          <p:cNvPr id="18" name="Graphic 17">
            <a:extLst>
              <a:ext uri="{FF2B5EF4-FFF2-40B4-BE49-F238E27FC236}">
                <a16:creationId xmlns:a16="http://schemas.microsoft.com/office/drawing/2014/main" id="{C49A7E03-13D3-48E7-A612-FAA5DD5B45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4086042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afgeronde hoeken 7">
            <a:extLst>
              <a:ext uri="{FF2B5EF4-FFF2-40B4-BE49-F238E27FC236}">
                <a16:creationId xmlns:a16="http://schemas.microsoft.com/office/drawing/2014/main" id="{6357DBAC-7781-4531-8394-BC98669CF7FE}"/>
              </a:ext>
            </a:extLst>
          </p:cNvPr>
          <p:cNvSpPr/>
          <p:nvPr/>
        </p:nvSpPr>
        <p:spPr>
          <a:xfrm>
            <a:off x="695326" y="4646428"/>
            <a:ext cx="2536972" cy="97819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3" name="Tijdelijke aanduiding voor tekst 2">
            <a:extLst>
              <a:ext uri="{FF2B5EF4-FFF2-40B4-BE49-F238E27FC236}">
                <a16:creationId xmlns:a16="http://schemas.microsoft.com/office/drawing/2014/main" id="{C6002671-929B-4B40-B984-71A5D0C90D4E}"/>
              </a:ext>
            </a:extLst>
          </p:cNvPr>
          <p:cNvSpPr>
            <a:spLocks noGrp="1"/>
          </p:cNvSpPr>
          <p:nvPr>
            <p:ph type="body" sz="quarter" idx="36"/>
          </p:nvPr>
        </p:nvSpPr>
        <p:spPr>
          <a:xfrm>
            <a:off x="695326" y="2292253"/>
            <a:ext cx="10801349" cy="3481226"/>
          </a:xfrm>
        </p:spPr>
        <p:txBody>
          <a:bodyPr>
            <a:normAutofit/>
          </a:bodyPr>
          <a:lstStyle/>
          <a:p>
            <a:pPr marL="342900" indent="-342900">
              <a:buSzPct val="100000"/>
              <a:buFont typeface="Arial" panose="020B0604020202020204" pitchFamily="34" charset="0"/>
              <a:buChar char="•"/>
            </a:pPr>
            <a:r>
              <a:rPr lang="fr-FR" dirty="0">
                <a:latin typeface="+mn-lt"/>
              </a:rPr>
              <a:t>Autorisation alimentaire ou autorisation AFSCA</a:t>
            </a:r>
          </a:p>
          <a:p>
            <a:pPr marL="342900" indent="-342900">
              <a:buSzPct val="100000"/>
              <a:buFont typeface="Arial" panose="020B0604020202020204" pitchFamily="34" charset="0"/>
              <a:buChar char="•"/>
            </a:pPr>
            <a:r>
              <a:rPr lang="fr-FR" dirty="0">
                <a:latin typeface="+mn-lt"/>
              </a:rPr>
              <a:t>Autorisation pour la vente d’alcool</a:t>
            </a:r>
          </a:p>
          <a:p>
            <a:pPr marL="342900" indent="-342900">
              <a:buSzPct val="100000"/>
              <a:buFont typeface="Arial" panose="020B0604020202020204" pitchFamily="34" charset="0"/>
              <a:buChar char="•"/>
            </a:pPr>
            <a:r>
              <a:rPr lang="nl-BE" dirty="0" err="1">
                <a:latin typeface="+mn-lt"/>
              </a:rPr>
              <a:t>Autorisation</a:t>
            </a:r>
            <a:r>
              <a:rPr lang="nl-BE" dirty="0">
                <a:latin typeface="+mn-lt"/>
              </a:rPr>
              <a:t> </a:t>
            </a:r>
            <a:r>
              <a:rPr lang="nl-BE" dirty="0" err="1">
                <a:latin typeface="+mn-lt"/>
              </a:rPr>
              <a:t>tabac</a:t>
            </a:r>
            <a:endParaRPr lang="nl-BE" dirty="0">
              <a:latin typeface="+mn-lt"/>
            </a:endParaRPr>
          </a:p>
          <a:p>
            <a:pPr marL="342900" indent="-342900">
              <a:buSzPct val="100000"/>
              <a:buFont typeface="Arial" panose="020B0604020202020204" pitchFamily="34" charset="0"/>
              <a:buChar char="•"/>
            </a:pPr>
            <a:r>
              <a:rPr lang="nl-BE" dirty="0" err="1">
                <a:latin typeface="+mn-lt"/>
              </a:rPr>
              <a:t>Autorisation</a:t>
            </a:r>
            <a:r>
              <a:rPr lang="nl-BE" dirty="0">
                <a:latin typeface="+mn-lt"/>
              </a:rPr>
              <a:t> de commerce ambulant </a:t>
            </a:r>
            <a:r>
              <a:rPr lang="nl-BE" dirty="0" err="1">
                <a:latin typeface="+mn-lt"/>
              </a:rPr>
              <a:t>ou</a:t>
            </a:r>
            <a:r>
              <a:rPr lang="nl-BE" dirty="0">
                <a:latin typeface="+mn-lt"/>
              </a:rPr>
              <a:t> </a:t>
            </a:r>
            <a:r>
              <a:rPr lang="nl-BE" dirty="0" err="1">
                <a:latin typeface="+mn-lt"/>
              </a:rPr>
              <a:t>d’activités</a:t>
            </a:r>
            <a:r>
              <a:rPr lang="nl-BE" dirty="0">
                <a:latin typeface="+mn-lt"/>
              </a:rPr>
              <a:t> </a:t>
            </a:r>
            <a:r>
              <a:rPr lang="nl-BE" dirty="0" err="1">
                <a:latin typeface="+mn-lt"/>
              </a:rPr>
              <a:t>foraines</a:t>
            </a:r>
            <a:endParaRPr lang="nl-BE" dirty="0">
              <a:latin typeface="+mn-lt"/>
            </a:endParaRPr>
          </a:p>
          <a:p>
            <a:pPr marL="342900" indent="-342900">
              <a:buSzPct val="100000"/>
              <a:buFont typeface="Arial" panose="020B0604020202020204" pitchFamily="34" charset="0"/>
              <a:buChar char="•"/>
            </a:pPr>
            <a:endParaRPr lang="nl-BE" dirty="0">
              <a:latin typeface="+mn-lt"/>
            </a:endParaRPr>
          </a:p>
          <a:p>
            <a:pPr marL="342900" indent="-342900">
              <a:buSzPct val="100000"/>
              <a:buFont typeface="Arial" panose="020B0604020202020204" pitchFamily="34" charset="0"/>
              <a:buChar char="•"/>
            </a:pPr>
            <a:endParaRPr lang="nl-BE" dirty="0">
              <a:latin typeface="+mn-lt"/>
            </a:endParaRPr>
          </a:p>
          <a:p>
            <a:pPr marL="641350" lvl="1" indent="-342900">
              <a:buSzPct val="100000"/>
            </a:pPr>
            <a:r>
              <a:rPr lang="nl-BE" dirty="0"/>
              <a:t>Numéro EORI</a:t>
            </a:r>
          </a:p>
          <a:p>
            <a:pPr marL="641350" lvl="1" indent="-342900">
              <a:buSzPct val="100000"/>
            </a:pPr>
            <a:r>
              <a:rPr lang="nl-BE" dirty="0"/>
              <a:t>Code LEI </a:t>
            </a:r>
            <a:endParaRPr lang="LID4096" dirty="0">
              <a:latin typeface="+mn-lt"/>
            </a:endParaRPr>
          </a:p>
        </p:txBody>
      </p:sp>
      <p:sp>
        <p:nvSpPr>
          <p:cNvPr id="5" name="Tijdelijke aanduiding voor tekst 4">
            <a:extLst>
              <a:ext uri="{FF2B5EF4-FFF2-40B4-BE49-F238E27FC236}">
                <a16:creationId xmlns:a16="http://schemas.microsoft.com/office/drawing/2014/main" id="{1500D2A5-8408-4D79-BC29-16A0147C4D6E}"/>
              </a:ext>
            </a:extLst>
          </p:cNvPr>
          <p:cNvSpPr>
            <a:spLocks noGrp="1"/>
          </p:cNvSpPr>
          <p:nvPr>
            <p:ph type="body" sz="quarter" idx="37"/>
          </p:nvPr>
        </p:nvSpPr>
        <p:spPr>
          <a:xfrm>
            <a:off x="695325" y="1632334"/>
            <a:ext cx="10218752" cy="728094"/>
          </a:xfrm>
        </p:spPr>
        <p:txBody>
          <a:bodyPr>
            <a:noAutofit/>
          </a:bodyPr>
          <a:lstStyle/>
          <a:p>
            <a:r>
              <a:rPr lang="fr-FR" sz="2000" b="1" dirty="0"/>
              <a:t>Quelles sont les autorisations les plus couramment exigées pour les entreprises ?</a:t>
            </a:r>
            <a:endParaRPr lang="nl-BE" sz="2000" b="1" dirty="0"/>
          </a:p>
        </p:txBody>
      </p:sp>
      <p:sp>
        <p:nvSpPr>
          <p:cNvPr id="2" name="Titel 1">
            <a:extLst>
              <a:ext uri="{FF2B5EF4-FFF2-40B4-BE49-F238E27FC236}">
                <a16:creationId xmlns:a16="http://schemas.microsoft.com/office/drawing/2014/main" id="{031B455C-B38F-46B6-81E8-70BBEDDE22AE}"/>
              </a:ext>
            </a:extLst>
          </p:cNvPr>
          <p:cNvSpPr>
            <a:spLocks noGrp="1"/>
          </p:cNvSpPr>
          <p:nvPr>
            <p:ph type="title"/>
          </p:nvPr>
        </p:nvSpPr>
        <p:spPr/>
        <p:txBody>
          <a:bodyPr/>
          <a:lstStyle/>
          <a:p>
            <a:r>
              <a:rPr lang="nl-BE" dirty="0" err="1"/>
              <a:t>Autorisations</a:t>
            </a:r>
            <a:endParaRPr lang="LID4096" dirty="0"/>
          </a:p>
        </p:txBody>
      </p:sp>
      <p:pic>
        <p:nvPicPr>
          <p:cNvPr id="7" name="Graphic 6">
            <a:extLst>
              <a:ext uri="{FF2B5EF4-FFF2-40B4-BE49-F238E27FC236}">
                <a16:creationId xmlns:a16="http://schemas.microsoft.com/office/drawing/2014/main" id="{8D7A01E1-04D1-4A04-8C4F-E5F984E232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3823251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25">
            <a:extLst>
              <a:ext uri="{FF2B5EF4-FFF2-40B4-BE49-F238E27FC236}">
                <a16:creationId xmlns:a16="http://schemas.microsoft.com/office/drawing/2014/main" id="{6D707EEF-FEBB-4667-8FE9-96409F7AA6EF}"/>
              </a:ext>
            </a:extLst>
          </p:cNvPr>
          <p:cNvGrpSpPr/>
          <p:nvPr/>
        </p:nvGrpSpPr>
        <p:grpSpPr>
          <a:xfrm>
            <a:off x="5753408" y="531499"/>
            <a:ext cx="4134249" cy="2895176"/>
            <a:chOff x="6879008" y="3500804"/>
            <a:chExt cx="4134249" cy="2895176"/>
          </a:xfrm>
        </p:grpSpPr>
        <p:pic>
          <p:nvPicPr>
            <p:cNvPr id="38" name="Graphic 37">
              <a:extLst>
                <a:ext uri="{FF2B5EF4-FFF2-40B4-BE49-F238E27FC236}">
                  <a16:creationId xmlns:a16="http://schemas.microsoft.com/office/drawing/2014/main" id="{0F9D7596-457D-4466-82CA-72138D7208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094491">
              <a:off x="6879008" y="3500804"/>
              <a:ext cx="3663284" cy="2895176"/>
            </a:xfrm>
            <a:prstGeom prst="rect">
              <a:avLst/>
            </a:prstGeom>
          </p:spPr>
        </p:pic>
        <p:grpSp>
          <p:nvGrpSpPr>
            <p:cNvPr id="39" name="Group 27">
              <a:extLst>
                <a:ext uri="{FF2B5EF4-FFF2-40B4-BE49-F238E27FC236}">
                  <a16:creationId xmlns:a16="http://schemas.microsoft.com/office/drawing/2014/main" id="{7EFCA2F3-F8D0-4773-9820-F10D8E5F5CFF}"/>
                </a:ext>
              </a:extLst>
            </p:cNvPr>
            <p:cNvGrpSpPr/>
            <p:nvPr/>
          </p:nvGrpSpPr>
          <p:grpSpPr>
            <a:xfrm>
              <a:off x="7075488" y="3965879"/>
              <a:ext cx="456591" cy="456591"/>
              <a:chOff x="1691013" y="4041775"/>
              <a:chExt cx="456591" cy="456591"/>
            </a:xfrm>
          </p:grpSpPr>
          <p:sp>
            <p:nvSpPr>
              <p:cNvPr id="42" name="Oval 30">
                <a:extLst>
                  <a:ext uri="{FF2B5EF4-FFF2-40B4-BE49-F238E27FC236}">
                    <a16:creationId xmlns:a16="http://schemas.microsoft.com/office/drawing/2014/main" id="{0B35810D-2922-4619-8C1E-1B350AC083AC}"/>
                  </a:ext>
                </a:extLst>
              </p:cNvPr>
              <p:cNvSpPr/>
              <p:nvPr/>
            </p:nvSpPr>
            <p:spPr>
              <a:xfrm>
                <a:off x="1691013" y="4041775"/>
                <a:ext cx="456591" cy="4565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5F1E5FC4-D0B9-472D-94F5-F74E5F80D61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66255" y="4144012"/>
                <a:ext cx="306107" cy="268641"/>
              </a:xfrm>
              <a:prstGeom prst="rect">
                <a:avLst/>
              </a:prstGeom>
            </p:spPr>
          </p:pic>
        </p:grpSp>
        <p:sp>
          <p:nvSpPr>
            <p:cNvPr id="40" name="Titel 1">
              <a:extLst>
                <a:ext uri="{FF2B5EF4-FFF2-40B4-BE49-F238E27FC236}">
                  <a16:creationId xmlns:a16="http://schemas.microsoft.com/office/drawing/2014/main" id="{1EC68F2D-5B3C-40EE-9A12-930073B36E53}"/>
                </a:ext>
              </a:extLst>
            </p:cNvPr>
            <p:cNvSpPr txBox="1">
              <a:spLocks/>
            </p:cNvSpPr>
            <p:nvPr/>
          </p:nvSpPr>
          <p:spPr>
            <a:xfrm>
              <a:off x="6978807" y="4844026"/>
              <a:ext cx="4034450" cy="73866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0000"/>
                </a:lnSpc>
              </a:pPr>
              <a:r>
                <a:rPr lang="fr-FR" sz="1400" dirty="0">
                  <a:latin typeface="+mn-lt"/>
                </a:rPr>
                <a:t>Veillez à ce que votre assurance existante </a:t>
              </a:r>
              <a:br>
                <a:rPr lang="fr-FR" sz="1400" dirty="0">
                  <a:latin typeface="+mn-lt"/>
                </a:rPr>
              </a:br>
              <a:r>
                <a:rPr lang="fr-FR" sz="1400" dirty="0">
                  <a:latin typeface="+mn-lt"/>
                </a:rPr>
                <a:t>soit adaptée à la législation actuelle sur </a:t>
              </a:r>
              <a:br>
                <a:rPr lang="fr-FR" sz="1400" dirty="0">
                  <a:latin typeface="+mn-lt"/>
                </a:rPr>
              </a:br>
              <a:r>
                <a:rPr lang="fr-FR" sz="1400" dirty="0">
                  <a:latin typeface="+mn-lt"/>
                </a:rPr>
                <a:t>les sociétés.</a:t>
              </a:r>
              <a:endParaRPr kumimoji="0" lang="nl-BE" sz="1400" b="1" i="0" u="none" strike="noStrike" kern="1200" cap="none" spc="0" normalizeH="0" baseline="0" noProof="0" dirty="0">
                <a:ln>
                  <a:noFill/>
                </a:ln>
                <a:effectLst/>
                <a:uLnTx/>
                <a:uFillTx/>
                <a:latin typeface="+mn-lt"/>
              </a:endParaRPr>
            </a:p>
          </p:txBody>
        </p:sp>
        <p:sp>
          <p:nvSpPr>
            <p:cNvPr id="41" name="Titel 1">
              <a:extLst>
                <a:ext uri="{FF2B5EF4-FFF2-40B4-BE49-F238E27FC236}">
                  <a16:creationId xmlns:a16="http://schemas.microsoft.com/office/drawing/2014/main" id="{FF81A51B-678D-4CF4-AB8F-03C4BC8C7E3D}"/>
                </a:ext>
              </a:extLst>
            </p:cNvPr>
            <p:cNvSpPr txBox="1">
              <a:spLocks/>
            </p:cNvSpPr>
            <p:nvPr/>
          </p:nvSpPr>
          <p:spPr>
            <a:xfrm>
              <a:off x="7065681" y="4325951"/>
              <a:ext cx="1632610" cy="33855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nSpc>
                  <a:spcPct val="100000"/>
                </a:lnSpc>
              </a:pPr>
              <a:r>
                <a:rPr lang="nl-NL" sz="1600" dirty="0" err="1">
                  <a:solidFill>
                    <a:schemeClr val="accent1"/>
                  </a:solidFill>
                  <a:latin typeface="+mn-lt"/>
                  <a:cs typeface="Poppins" panose="00000500000000000000" pitchFamily="2" charset="0"/>
                </a:rPr>
                <a:t>Conseil</a:t>
              </a:r>
              <a:endParaRPr kumimoji="0" lang="nl-BE" sz="1600" i="0" u="none" strike="noStrike" kern="1200" cap="none" spc="0" normalizeH="0" baseline="0" noProof="0" dirty="0">
                <a:ln>
                  <a:noFill/>
                </a:ln>
                <a:solidFill>
                  <a:schemeClr val="accent1"/>
                </a:solidFill>
                <a:effectLst/>
                <a:uLnTx/>
                <a:uFillTx/>
                <a:latin typeface="+mn-lt"/>
                <a:cs typeface="Poppins" panose="00000500000000000000" pitchFamily="2" charset="0"/>
              </a:endParaRPr>
            </a:p>
          </p:txBody>
        </p:sp>
      </p:grpSp>
      <p:sp>
        <p:nvSpPr>
          <p:cNvPr id="15" name="Graphic 3">
            <a:extLst>
              <a:ext uri="{FF2B5EF4-FFF2-40B4-BE49-F238E27FC236}">
                <a16:creationId xmlns:a16="http://schemas.microsoft.com/office/drawing/2014/main" id="{F04AEDE2-905C-4EB9-BB02-40FD72E0F094}"/>
              </a:ext>
            </a:extLst>
          </p:cNvPr>
          <p:cNvSpPr/>
          <p:nvPr/>
        </p:nvSpPr>
        <p:spPr>
          <a:xfrm rot="1581462">
            <a:off x="8868874" y="835292"/>
            <a:ext cx="3558862" cy="4437094"/>
          </a:xfrm>
          <a:custGeom>
            <a:avLst/>
            <a:gdLst>
              <a:gd name="connsiteX0" fmla="*/ 3662304 w 4278555"/>
              <a:gd name="connsiteY0" fmla="*/ 96612 h 4503371"/>
              <a:gd name="connsiteX1" fmla="*/ 2801437 w 4278555"/>
              <a:gd name="connsiteY1" fmla="*/ 402636 h 4503371"/>
              <a:gd name="connsiteX2" fmla="*/ 1542311 w 4278555"/>
              <a:gd name="connsiteY2" fmla="*/ 148808 h 4503371"/>
              <a:gd name="connsiteX3" fmla="*/ 299631 w 4278555"/>
              <a:gd name="connsiteY3" fmla="*/ 201004 h 4503371"/>
              <a:gd name="connsiteX4" fmla="*/ 50809 w 4278555"/>
              <a:gd name="connsiteY4" fmla="*/ 1350735 h 4503371"/>
              <a:gd name="connsiteX5" fmla="*/ 713619 w 4278555"/>
              <a:gd name="connsiteY5" fmla="*/ 2337445 h 4503371"/>
              <a:gd name="connsiteX6" fmla="*/ 1590932 w 4278555"/>
              <a:gd name="connsiteY6" fmla="*/ 3105363 h 4503371"/>
              <a:gd name="connsiteX7" fmla="*/ 2290208 w 4278555"/>
              <a:gd name="connsiteY7" fmla="*/ 3923332 h 4503371"/>
              <a:gd name="connsiteX8" fmla="*/ 3147500 w 4278555"/>
              <a:gd name="connsiteY8" fmla="*/ 4485328 h 4503371"/>
              <a:gd name="connsiteX9" fmla="*/ 4031962 w 4278555"/>
              <a:gd name="connsiteY9" fmla="*/ 4104944 h 4503371"/>
              <a:gd name="connsiteX10" fmla="*/ 4085588 w 4278555"/>
              <a:gd name="connsiteY10" fmla="*/ 3059603 h 4503371"/>
              <a:gd name="connsiteX11" fmla="*/ 3967612 w 4278555"/>
              <a:gd name="connsiteY11" fmla="*/ 2000677 h 4503371"/>
              <a:gd name="connsiteX12" fmla="*/ 4271490 w 4278555"/>
              <a:gd name="connsiteY12" fmla="*/ 1033272 h 4503371"/>
              <a:gd name="connsiteX13" fmla="*/ 3662304 w 4278555"/>
              <a:gd name="connsiteY13" fmla="*/ 96612 h 450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8555" h="4503371">
                <a:moveTo>
                  <a:pt x="3662304" y="96612"/>
                </a:moveTo>
                <a:cubicBezTo>
                  <a:pt x="3359857" y="78737"/>
                  <a:pt x="3096020" y="320410"/>
                  <a:pt x="2801437" y="402636"/>
                </a:cubicBezTo>
                <a:cubicBezTo>
                  <a:pt x="2381729" y="521327"/>
                  <a:pt x="1952010" y="308255"/>
                  <a:pt x="1542311" y="148808"/>
                </a:cubicBezTo>
                <a:cubicBezTo>
                  <a:pt x="1132613" y="-10639"/>
                  <a:pt x="638544" y="-105020"/>
                  <a:pt x="299631" y="201004"/>
                </a:cubicBezTo>
                <a:cubicBezTo>
                  <a:pt x="10054" y="461981"/>
                  <a:pt x="-62162" y="950331"/>
                  <a:pt x="50809" y="1350735"/>
                </a:cubicBezTo>
                <a:cubicBezTo>
                  <a:pt x="163065" y="1750424"/>
                  <a:pt x="426902" y="2072893"/>
                  <a:pt x="713619" y="2337445"/>
                </a:cubicBezTo>
                <a:cubicBezTo>
                  <a:pt x="1000337" y="2601998"/>
                  <a:pt x="1317085" y="2824365"/>
                  <a:pt x="1590932" y="3105363"/>
                </a:cubicBezTo>
                <a:cubicBezTo>
                  <a:pt x="1839039" y="3360621"/>
                  <a:pt x="2048536" y="3660924"/>
                  <a:pt x="2290208" y="3923332"/>
                </a:cubicBezTo>
                <a:cubicBezTo>
                  <a:pt x="2531880" y="4186454"/>
                  <a:pt x="2817882" y="4416687"/>
                  <a:pt x="3147500" y="4485328"/>
                </a:cubicBezTo>
                <a:cubicBezTo>
                  <a:pt x="3476403" y="4553968"/>
                  <a:pt x="3853926" y="4426697"/>
                  <a:pt x="4031962" y="4104944"/>
                </a:cubicBezTo>
                <a:cubicBezTo>
                  <a:pt x="4199989" y="3801065"/>
                  <a:pt x="4159949" y="3408526"/>
                  <a:pt x="4085588" y="3059603"/>
                </a:cubicBezTo>
                <a:cubicBezTo>
                  <a:pt x="4011227" y="2710679"/>
                  <a:pt x="3907551" y="2353176"/>
                  <a:pt x="3967612" y="2000677"/>
                </a:cubicBezTo>
                <a:cubicBezTo>
                  <a:pt x="4024812" y="1663194"/>
                  <a:pt x="4227159" y="1372901"/>
                  <a:pt x="4271490" y="1033272"/>
                </a:cubicBezTo>
                <a:cubicBezTo>
                  <a:pt x="4327260" y="601408"/>
                  <a:pt x="4046263" y="119493"/>
                  <a:pt x="3662304" y="96612"/>
                </a:cubicBezTo>
              </a:path>
            </a:pathLst>
          </a:custGeom>
          <a:blipFill dpi="0" rotWithShape="0">
            <a:blip r:embed="rId7" cstate="print">
              <a:extLst>
                <a:ext uri="{28A0092B-C50C-407E-A947-70E740481C1C}">
                  <a14:useLocalDpi xmlns:a14="http://schemas.microsoft.com/office/drawing/2010/main"/>
                </a:ext>
              </a:extLst>
            </a:blip>
            <a:srcRect/>
            <a:stretch>
              <a:fillRect l="-46913" r="4000" b="29984"/>
            </a:stretch>
          </a:blipFill>
          <a:ln w="71438" cap="flat">
            <a:noFill/>
            <a:prstDash val="solid"/>
            <a:miter/>
          </a:ln>
        </p:spPr>
        <p:txBody>
          <a:bodyPr rtlCol="0" anchor="ctr"/>
          <a:lstStyle/>
          <a:p>
            <a:endParaRPr lang="en-US" dirty="0"/>
          </a:p>
        </p:txBody>
      </p:sp>
      <p:grpSp>
        <p:nvGrpSpPr>
          <p:cNvPr id="18" name="Group 5">
            <a:extLst>
              <a:ext uri="{FF2B5EF4-FFF2-40B4-BE49-F238E27FC236}">
                <a16:creationId xmlns:a16="http://schemas.microsoft.com/office/drawing/2014/main" id="{5E55A04D-8155-4ACE-B3FD-4B2A7D379262}"/>
              </a:ext>
            </a:extLst>
          </p:cNvPr>
          <p:cNvGrpSpPr/>
          <p:nvPr/>
        </p:nvGrpSpPr>
        <p:grpSpPr>
          <a:xfrm>
            <a:off x="374613" y="4205043"/>
            <a:ext cx="2823841" cy="2135324"/>
            <a:chOff x="2277208" y="4034669"/>
            <a:chExt cx="2823841" cy="2135324"/>
          </a:xfrm>
        </p:grpSpPr>
        <p:pic>
          <p:nvPicPr>
            <p:cNvPr id="19" name="Graphic 18">
              <a:extLst>
                <a:ext uri="{FF2B5EF4-FFF2-40B4-BE49-F238E27FC236}">
                  <a16:creationId xmlns:a16="http://schemas.microsoft.com/office/drawing/2014/main" id="{B011F254-190F-4295-93C3-A0D66803AA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447757">
              <a:off x="2576155" y="3735722"/>
              <a:ext cx="2135324" cy="2733217"/>
            </a:xfrm>
            <a:prstGeom prst="rect">
              <a:avLst/>
            </a:prstGeom>
          </p:spPr>
        </p:pic>
        <p:grpSp>
          <p:nvGrpSpPr>
            <p:cNvPr id="20" name="Group 24">
              <a:extLst>
                <a:ext uri="{FF2B5EF4-FFF2-40B4-BE49-F238E27FC236}">
                  <a16:creationId xmlns:a16="http://schemas.microsoft.com/office/drawing/2014/main" id="{560FEE3A-8AAA-4F01-A21C-19E05E534ABA}"/>
                </a:ext>
              </a:extLst>
            </p:cNvPr>
            <p:cNvGrpSpPr/>
            <p:nvPr/>
          </p:nvGrpSpPr>
          <p:grpSpPr>
            <a:xfrm>
              <a:off x="2500742" y="4130467"/>
              <a:ext cx="456591" cy="456591"/>
              <a:chOff x="1691013" y="4041775"/>
              <a:chExt cx="456591" cy="456591"/>
            </a:xfrm>
          </p:grpSpPr>
          <p:sp>
            <p:nvSpPr>
              <p:cNvPr id="30" name="Oval 25">
                <a:extLst>
                  <a:ext uri="{FF2B5EF4-FFF2-40B4-BE49-F238E27FC236}">
                    <a16:creationId xmlns:a16="http://schemas.microsoft.com/office/drawing/2014/main" id="{CB62DEC0-7001-4242-A905-ACDE308EB6A5}"/>
                  </a:ext>
                </a:extLst>
              </p:cNvPr>
              <p:cNvSpPr/>
              <p:nvPr/>
            </p:nvSpPr>
            <p:spPr>
              <a:xfrm>
                <a:off x="1691013" y="4041775"/>
                <a:ext cx="456591" cy="4565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11DA7196-072D-4B14-9669-5BD060D7A65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66255" y="4144012"/>
                <a:ext cx="306107" cy="268641"/>
              </a:xfrm>
              <a:prstGeom prst="rect">
                <a:avLst/>
              </a:prstGeom>
            </p:spPr>
          </p:pic>
        </p:grpSp>
        <p:sp>
          <p:nvSpPr>
            <p:cNvPr id="21" name="Titel 1">
              <a:extLst>
                <a:ext uri="{FF2B5EF4-FFF2-40B4-BE49-F238E27FC236}">
                  <a16:creationId xmlns:a16="http://schemas.microsoft.com/office/drawing/2014/main" id="{FA09682A-BA8F-4257-A5FF-0BF986A3A898}"/>
                </a:ext>
              </a:extLst>
            </p:cNvPr>
            <p:cNvSpPr txBox="1">
              <a:spLocks/>
            </p:cNvSpPr>
            <p:nvPr/>
          </p:nvSpPr>
          <p:spPr>
            <a:xfrm>
              <a:off x="2575984" y="4826824"/>
              <a:ext cx="2525065" cy="523220"/>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0000"/>
                </a:lnSpc>
              </a:pPr>
              <a:r>
                <a:rPr lang="fr-FR" sz="1400" dirty="0">
                  <a:latin typeface="+mn-lt"/>
                </a:rPr>
                <a:t>Élaborez avec Liantis </a:t>
              </a:r>
              <a:br>
                <a:rPr lang="fr-FR" sz="1400" dirty="0">
                  <a:latin typeface="+mn-lt"/>
                </a:rPr>
              </a:br>
              <a:r>
                <a:rPr lang="fr-FR" sz="1400" dirty="0">
                  <a:latin typeface="+mn-lt"/>
                </a:rPr>
                <a:t>une police sur mesure. </a:t>
              </a:r>
            </a:p>
          </p:txBody>
        </p:sp>
        <p:sp>
          <p:nvSpPr>
            <p:cNvPr id="22" name="Titel 1">
              <a:extLst>
                <a:ext uri="{FF2B5EF4-FFF2-40B4-BE49-F238E27FC236}">
                  <a16:creationId xmlns:a16="http://schemas.microsoft.com/office/drawing/2014/main" id="{7F932ACB-0BD1-487A-A133-2C48A1342224}"/>
                </a:ext>
              </a:extLst>
            </p:cNvPr>
            <p:cNvSpPr txBox="1">
              <a:spLocks/>
            </p:cNvSpPr>
            <p:nvPr/>
          </p:nvSpPr>
          <p:spPr>
            <a:xfrm>
              <a:off x="2575984" y="4350741"/>
              <a:ext cx="1632610" cy="338554"/>
            </a:xfrm>
            <a:prstGeom prst="rect">
              <a:avLst/>
            </a:prstGeom>
          </p:spPr>
          <p:txBody>
            <a:bodyPr vert="horz" wrap="square" lIns="91440" tIns="45720" rIns="91440" bIns="45720" rtlCol="0" anchor="t" anchorCtr="0">
              <a:spAutoFit/>
            </a:bodyPr>
            <a:lstStyle>
              <a:defPPr>
                <a:defRPr lang="nl-BE"/>
              </a:defPPr>
              <a:lvl1pPr lvl="0" algn="ctr">
                <a:lnSpc>
                  <a:spcPct val="100000"/>
                </a:lnSpc>
                <a:spcBef>
                  <a:spcPct val="0"/>
                </a:spcBef>
                <a:buNone/>
                <a:defRPr sz="2400">
                  <a:solidFill>
                    <a:schemeClr val="accent1"/>
                  </a:solidFill>
                  <a:latin typeface="Poppins" panose="00000500000000000000" pitchFamily="2" charset="0"/>
                  <a:ea typeface="+mj-ea"/>
                  <a:cs typeface="Poppins" panose="00000500000000000000" pitchFamily="2" charset="0"/>
                </a:defRPr>
              </a:lvl1pPr>
            </a:lstStyle>
            <a:p>
              <a:r>
                <a:rPr lang="nl-NL" sz="1600" dirty="0" err="1">
                  <a:latin typeface="+mn-lt"/>
                </a:rPr>
                <a:t>Conseil</a:t>
              </a:r>
              <a:endParaRPr lang="nl-BE" sz="1600" dirty="0">
                <a:latin typeface="+mn-lt"/>
              </a:endParaRPr>
            </a:p>
          </p:txBody>
        </p:sp>
      </p:grpSp>
      <p:sp>
        <p:nvSpPr>
          <p:cNvPr id="4" name="Titel 1">
            <a:extLst>
              <a:ext uri="{FF2B5EF4-FFF2-40B4-BE49-F238E27FC236}">
                <a16:creationId xmlns:a16="http://schemas.microsoft.com/office/drawing/2014/main" id="{DF5BF13B-E0BC-487A-8989-E3BE79772E19}"/>
              </a:ext>
            </a:extLst>
          </p:cNvPr>
          <p:cNvSpPr txBox="1">
            <a:spLocks/>
          </p:cNvSpPr>
          <p:nvPr/>
        </p:nvSpPr>
        <p:spPr>
          <a:xfrm>
            <a:off x="402281" y="3097838"/>
            <a:ext cx="9051075" cy="400110"/>
          </a:xfrm>
          <a:prstGeom prst="rect">
            <a:avLst/>
          </a:prstGeom>
        </p:spPr>
        <p:txBody>
          <a:bodyPr vert="horz" wrap="square" lIns="91440" tIns="45720" rIns="91440" bIns="45720" rtlCol="0" anchor="ctr" anchorCtr="0">
            <a:spAutoFit/>
          </a:bodyPr>
          <a:lstStyle>
            <a:defPPr>
              <a:defRPr lang="nl-BE"/>
            </a:defPPr>
            <a:lvl1pPr>
              <a:lnSpc>
                <a:spcPct val="100000"/>
              </a:lnSpc>
              <a:spcBef>
                <a:spcPct val="0"/>
              </a:spcBef>
              <a:buNone/>
              <a:defRPr sz="4000" b="1">
                <a:solidFill>
                  <a:schemeClr val="accent1"/>
                </a:solidFill>
                <a:latin typeface="Poppins" panose="00000500000000000000" pitchFamily="2" charset="0"/>
                <a:ea typeface="+mj-ea"/>
                <a:cs typeface="Poppins" panose="00000500000000000000" pitchFamily="2" charset="0"/>
              </a:defRPr>
            </a:lvl1pPr>
          </a:lstStyle>
          <a:p>
            <a:r>
              <a:rPr lang="nl-BE" sz="2000" dirty="0" err="1">
                <a:latin typeface="+mn-lt"/>
              </a:rPr>
              <a:t>Responsabilité</a:t>
            </a:r>
            <a:r>
              <a:rPr lang="nl-BE" sz="2000" dirty="0">
                <a:latin typeface="+mn-lt"/>
              </a:rPr>
              <a:t> </a:t>
            </a:r>
            <a:r>
              <a:rPr lang="nl-BE" sz="2000" dirty="0" err="1">
                <a:latin typeface="+mn-lt"/>
              </a:rPr>
              <a:t>civile</a:t>
            </a:r>
            <a:r>
              <a:rPr lang="nl-BE" sz="2000" dirty="0">
                <a:latin typeface="+mn-lt"/>
              </a:rPr>
              <a:t> </a:t>
            </a:r>
          </a:p>
        </p:txBody>
      </p:sp>
      <p:sp>
        <p:nvSpPr>
          <p:cNvPr id="5" name="Titel 1">
            <a:extLst>
              <a:ext uri="{FF2B5EF4-FFF2-40B4-BE49-F238E27FC236}">
                <a16:creationId xmlns:a16="http://schemas.microsoft.com/office/drawing/2014/main" id="{EB4F2D52-D628-4E90-B52E-B18799B6122A}"/>
              </a:ext>
            </a:extLst>
          </p:cNvPr>
          <p:cNvSpPr txBox="1">
            <a:spLocks/>
          </p:cNvSpPr>
          <p:nvPr/>
        </p:nvSpPr>
        <p:spPr>
          <a:xfrm>
            <a:off x="421694" y="3476300"/>
            <a:ext cx="6843660" cy="584775"/>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0000"/>
              </a:lnSpc>
              <a:defRPr/>
            </a:pPr>
            <a:r>
              <a:rPr lang="fr-FR" sz="1600" dirty="0">
                <a:latin typeface="+mn-lt"/>
              </a:rPr>
              <a:t>Couvre tous les dommages corporels, matériels et immatériels survenus pendant ou en raison de vos activités professionnelles.</a:t>
            </a:r>
          </a:p>
        </p:txBody>
      </p:sp>
      <p:pic>
        <p:nvPicPr>
          <p:cNvPr id="7" name="Graphic 6">
            <a:extLst>
              <a:ext uri="{FF2B5EF4-FFF2-40B4-BE49-F238E27FC236}">
                <a16:creationId xmlns:a16="http://schemas.microsoft.com/office/drawing/2014/main" id="{E9CC77D3-D2D7-4B90-9901-C5278CEB3F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33583" y="6381424"/>
            <a:ext cx="558379" cy="217422"/>
          </a:xfrm>
          <a:prstGeom prst="rect">
            <a:avLst/>
          </a:prstGeom>
        </p:spPr>
      </p:pic>
      <p:sp>
        <p:nvSpPr>
          <p:cNvPr id="16" name="Titel 1">
            <a:extLst>
              <a:ext uri="{FF2B5EF4-FFF2-40B4-BE49-F238E27FC236}">
                <a16:creationId xmlns:a16="http://schemas.microsoft.com/office/drawing/2014/main" id="{7327D4E7-9D21-47AB-89AA-7733DF0BDF14}"/>
              </a:ext>
            </a:extLst>
          </p:cNvPr>
          <p:cNvSpPr txBox="1">
            <a:spLocks/>
          </p:cNvSpPr>
          <p:nvPr/>
        </p:nvSpPr>
        <p:spPr>
          <a:xfrm>
            <a:off x="3886363" y="4740083"/>
            <a:ext cx="10805379" cy="400110"/>
          </a:xfrm>
          <a:prstGeom prst="rect">
            <a:avLst/>
          </a:prstGeom>
        </p:spPr>
        <p:txBody>
          <a:bodyPr vert="horz" wrap="square" lIns="91440" tIns="45720" rIns="91440" bIns="45720" rtlCol="0" anchor="ctr" anchorCtr="0">
            <a:spAutoFit/>
          </a:bodyPr>
          <a:lstStyle>
            <a:defPPr>
              <a:defRPr lang="nl-BE"/>
            </a:defPPr>
            <a:lvl1pPr>
              <a:lnSpc>
                <a:spcPct val="100000"/>
              </a:lnSpc>
              <a:spcBef>
                <a:spcPct val="0"/>
              </a:spcBef>
              <a:buNone/>
              <a:defRPr sz="4000" b="1">
                <a:solidFill>
                  <a:schemeClr val="accent1"/>
                </a:solidFill>
                <a:latin typeface="Poppins" panose="00000500000000000000" pitchFamily="2" charset="0"/>
                <a:ea typeface="+mj-ea"/>
                <a:cs typeface="Poppins" panose="00000500000000000000" pitchFamily="2" charset="0"/>
              </a:defRPr>
            </a:lvl1pPr>
          </a:lstStyle>
          <a:p>
            <a:r>
              <a:rPr lang="nl-NL" sz="2000" dirty="0" err="1">
                <a:latin typeface="+mn-lt"/>
              </a:rPr>
              <a:t>Responsabilité</a:t>
            </a:r>
            <a:r>
              <a:rPr lang="nl-NL" sz="2000" dirty="0">
                <a:latin typeface="+mn-lt"/>
              </a:rPr>
              <a:t> </a:t>
            </a:r>
            <a:r>
              <a:rPr lang="nl-NL" sz="2000" dirty="0" err="1">
                <a:latin typeface="+mn-lt"/>
              </a:rPr>
              <a:t>professionnelle</a:t>
            </a:r>
            <a:endParaRPr lang="nl-NL" sz="2000" dirty="0">
              <a:latin typeface="+mn-lt"/>
            </a:endParaRPr>
          </a:p>
        </p:txBody>
      </p:sp>
      <p:sp>
        <p:nvSpPr>
          <p:cNvPr id="17" name="Titel 1">
            <a:extLst>
              <a:ext uri="{FF2B5EF4-FFF2-40B4-BE49-F238E27FC236}">
                <a16:creationId xmlns:a16="http://schemas.microsoft.com/office/drawing/2014/main" id="{3EFB3029-3AAF-4D51-B4B8-A9545CFB7AB9}"/>
              </a:ext>
            </a:extLst>
          </p:cNvPr>
          <p:cNvSpPr txBox="1">
            <a:spLocks/>
          </p:cNvSpPr>
          <p:nvPr/>
        </p:nvSpPr>
        <p:spPr>
          <a:xfrm>
            <a:off x="3903601" y="5085119"/>
            <a:ext cx="5903366" cy="830997"/>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0000"/>
              </a:lnSpc>
              <a:defRPr/>
            </a:pPr>
            <a:r>
              <a:rPr lang="fr-FR" sz="1600" dirty="0">
                <a:latin typeface="+mn-lt"/>
              </a:rPr>
              <a:t>Indemnise les dommages involontaires </a:t>
            </a:r>
            <a:br>
              <a:rPr lang="fr-FR" sz="1600" dirty="0">
                <a:latin typeface="+mn-lt"/>
              </a:rPr>
            </a:br>
            <a:r>
              <a:rPr lang="fr-FR" sz="1600" dirty="0">
                <a:latin typeface="+mn-lt"/>
              </a:rPr>
              <a:t>résultant d’une faute contractuelle </a:t>
            </a:r>
            <a:br>
              <a:rPr lang="fr-FR" sz="1600" dirty="0">
                <a:latin typeface="+mn-lt"/>
              </a:rPr>
            </a:br>
            <a:r>
              <a:rPr lang="fr-FR" sz="1600" dirty="0">
                <a:latin typeface="+mn-lt"/>
              </a:rPr>
              <a:t>ou professionnelle.</a:t>
            </a:r>
          </a:p>
        </p:txBody>
      </p:sp>
      <p:sp>
        <p:nvSpPr>
          <p:cNvPr id="33" name="Titel 1">
            <a:extLst>
              <a:ext uri="{FF2B5EF4-FFF2-40B4-BE49-F238E27FC236}">
                <a16:creationId xmlns:a16="http://schemas.microsoft.com/office/drawing/2014/main" id="{6C349532-D4BC-4D23-BADB-5985AE12917C}"/>
              </a:ext>
            </a:extLst>
          </p:cNvPr>
          <p:cNvSpPr txBox="1">
            <a:spLocks/>
          </p:cNvSpPr>
          <p:nvPr/>
        </p:nvSpPr>
        <p:spPr>
          <a:xfrm>
            <a:off x="734682" y="1266687"/>
            <a:ext cx="7730178" cy="400110"/>
          </a:xfrm>
          <a:prstGeom prst="rect">
            <a:avLst/>
          </a:prstGeom>
        </p:spPr>
        <p:txBody>
          <a:bodyPr vert="horz" wrap="square" lIns="91440" tIns="45720" rIns="91440" bIns="45720" rtlCol="0" anchor="ctr" anchorCtr="0">
            <a:spAutoFit/>
          </a:bodyPr>
          <a:lstStyle>
            <a:defPPr>
              <a:defRPr lang="nl-BE"/>
            </a:defPPr>
            <a:lvl1pPr>
              <a:lnSpc>
                <a:spcPct val="100000"/>
              </a:lnSpc>
              <a:spcBef>
                <a:spcPct val="0"/>
              </a:spcBef>
              <a:buNone/>
              <a:defRPr sz="4000" b="1">
                <a:solidFill>
                  <a:schemeClr val="accent1"/>
                </a:solidFill>
                <a:latin typeface="Poppins" panose="00000500000000000000" pitchFamily="2" charset="0"/>
                <a:ea typeface="+mj-ea"/>
                <a:cs typeface="Poppins" panose="00000500000000000000" pitchFamily="2" charset="0"/>
              </a:defRPr>
            </a:lvl1pPr>
          </a:lstStyle>
          <a:p>
            <a:r>
              <a:rPr lang="nl-NL" sz="2000" dirty="0" err="1">
                <a:latin typeface="+mn-lt"/>
              </a:rPr>
              <a:t>Responsabilité</a:t>
            </a:r>
            <a:r>
              <a:rPr lang="nl-NL" sz="2000" dirty="0">
                <a:latin typeface="+mn-lt"/>
              </a:rPr>
              <a:t> des administrateurs</a:t>
            </a:r>
          </a:p>
        </p:txBody>
      </p:sp>
      <p:sp>
        <p:nvSpPr>
          <p:cNvPr id="34" name="Titel 1">
            <a:extLst>
              <a:ext uri="{FF2B5EF4-FFF2-40B4-BE49-F238E27FC236}">
                <a16:creationId xmlns:a16="http://schemas.microsoft.com/office/drawing/2014/main" id="{55D8D7B3-FA6C-4F8B-9489-B8AF50C36840}"/>
              </a:ext>
            </a:extLst>
          </p:cNvPr>
          <p:cNvSpPr txBox="1">
            <a:spLocks/>
          </p:cNvSpPr>
          <p:nvPr/>
        </p:nvSpPr>
        <p:spPr>
          <a:xfrm>
            <a:off x="734682" y="1621225"/>
            <a:ext cx="5682056" cy="107721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0000"/>
              </a:lnSpc>
              <a:defRPr/>
            </a:pPr>
            <a:r>
              <a:rPr lang="fr-FR" sz="1600" dirty="0">
                <a:latin typeface="+mn-lt"/>
              </a:rPr>
              <a:t>Fait en sorte que vous ne deviez pas assumer personnellement une réclamation en dommages </a:t>
            </a:r>
            <a:br>
              <a:rPr lang="fr-FR" sz="1600" dirty="0">
                <a:latin typeface="+mn-lt"/>
              </a:rPr>
            </a:br>
            <a:r>
              <a:rPr lang="fr-FR" sz="1600" dirty="0">
                <a:latin typeface="+mn-lt"/>
              </a:rPr>
              <a:t>et intérêts introduite à l’encontre </a:t>
            </a:r>
            <a:br>
              <a:rPr lang="fr-FR" sz="1600" dirty="0">
                <a:latin typeface="+mn-lt"/>
              </a:rPr>
            </a:br>
            <a:r>
              <a:rPr lang="fr-FR" sz="1600" dirty="0">
                <a:latin typeface="+mn-lt"/>
              </a:rPr>
              <a:t>de votre entreprise ou association</a:t>
            </a:r>
          </a:p>
        </p:txBody>
      </p:sp>
      <p:sp>
        <p:nvSpPr>
          <p:cNvPr id="36" name="Freeform: Shape 16">
            <a:extLst>
              <a:ext uri="{FF2B5EF4-FFF2-40B4-BE49-F238E27FC236}">
                <a16:creationId xmlns:a16="http://schemas.microsoft.com/office/drawing/2014/main" id="{015F7727-018F-4A93-B2F4-E1F3E026B12E}"/>
              </a:ext>
            </a:extLst>
          </p:cNvPr>
          <p:cNvSpPr/>
          <p:nvPr/>
        </p:nvSpPr>
        <p:spPr>
          <a:xfrm flipH="1" flipV="1">
            <a:off x="-1712415" y="-165773"/>
            <a:ext cx="15458053" cy="1052116"/>
          </a:xfrm>
          <a:custGeom>
            <a:avLst/>
            <a:gdLst>
              <a:gd name="connsiteX0" fmla="*/ 12192000 w 12192000"/>
              <a:gd name="connsiteY0" fmla="*/ 0 h 4318515"/>
              <a:gd name="connsiteX1" fmla="*/ 12192000 w 12192000"/>
              <a:gd name="connsiteY1" fmla="*/ 4318515 h 4318515"/>
              <a:gd name="connsiteX2" fmla="*/ 0 w 12192000"/>
              <a:gd name="connsiteY2" fmla="*/ 4318515 h 4318515"/>
              <a:gd name="connsiteX3" fmla="*/ 0 w 12192000"/>
              <a:gd name="connsiteY3" fmla="*/ 815845 h 4318515"/>
              <a:gd name="connsiteX4" fmla="*/ 37481 w 12192000"/>
              <a:gd name="connsiteY4" fmla="*/ 822256 h 4318515"/>
              <a:gd name="connsiteX5" fmla="*/ 877786 w 12192000"/>
              <a:gd name="connsiteY5" fmla="*/ 1017133 h 4318515"/>
              <a:gd name="connsiteX6" fmla="*/ 8908141 w 12192000"/>
              <a:gd name="connsiteY6" fmla="*/ 950694 h 4318515"/>
              <a:gd name="connsiteX7" fmla="*/ 11966033 w 12192000"/>
              <a:gd name="connsiteY7" fmla="*/ 44566 h 4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318515">
                <a:moveTo>
                  <a:pt x="12192000" y="0"/>
                </a:moveTo>
                <a:lnTo>
                  <a:pt x="12192000" y="4318515"/>
                </a:lnTo>
                <a:lnTo>
                  <a:pt x="0" y="4318515"/>
                </a:lnTo>
                <a:lnTo>
                  <a:pt x="0" y="815845"/>
                </a:lnTo>
                <a:lnTo>
                  <a:pt x="37481" y="822256"/>
                </a:lnTo>
                <a:cubicBezTo>
                  <a:pt x="323852" y="877859"/>
                  <a:pt x="605585" y="944976"/>
                  <a:pt x="877786" y="1017133"/>
                </a:cubicBezTo>
                <a:cubicBezTo>
                  <a:pt x="3649380" y="1729527"/>
                  <a:pt x="6172386" y="1805753"/>
                  <a:pt x="8908141" y="950694"/>
                </a:cubicBezTo>
                <a:cubicBezTo>
                  <a:pt x="9914461" y="636944"/>
                  <a:pt x="10906544" y="267368"/>
                  <a:pt x="11966033" y="44566"/>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7" name="Titel 1">
            <a:extLst>
              <a:ext uri="{FF2B5EF4-FFF2-40B4-BE49-F238E27FC236}">
                <a16:creationId xmlns:a16="http://schemas.microsoft.com/office/drawing/2014/main" id="{9A81A059-8B30-455B-9DCA-5D37A24E8F4B}"/>
              </a:ext>
            </a:extLst>
          </p:cNvPr>
          <p:cNvSpPr txBox="1">
            <a:spLocks/>
          </p:cNvSpPr>
          <p:nvPr/>
        </p:nvSpPr>
        <p:spPr>
          <a:xfrm>
            <a:off x="168012" y="216687"/>
            <a:ext cx="7588117" cy="313932"/>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BE" sz="1600" dirty="0">
                <a:solidFill>
                  <a:schemeClr val="accent1"/>
                </a:solidFill>
                <a:latin typeface="+mn-lt"/>
                <a:cs typeface="Poppins" panose="00000500000000000000" pitchFamily="2" charset="0"/>
              </a:rPr>
              <a:t>Je suis </a:t>
            </a:r>
            <a:r>
              <a:rPr lang="nl-BE" sz="1600" dirty="0" err="1">
                <a:solidFill>
                  <a:schemeClr val="accent1"/>
                </a:solidFill>
                <a:latin typeface="+mn-lt"/>
                <a:cs typeface="Poppins" panose="00000500000000000000" pitchFamily="2" charset="0"/>
              </a:rPr>
              <a:t>indépendant</a:t>
            </a:r>
            <a:endParaRPr lang="nl-BE" sz="1600" dirty="0">
              <a:solidFill>
                <a:schemeClr val="accent1"/>
              </a:solidFill>
              <a:latin typeface="+mn-lt"/>
              <a:cs typeface="Poppins" panose="00000500000000000000" pitchFamily="2" charset="0"/>
            </a:endParaRPr>
          </a:p>
        </p:txBody>
      </p:sp>
      <p:grpSp>
        <p:nvGrpSpPr>
          <p:cNvPr id="23" name="Group 22">
            <a:extLst>
              <a:ext uri="{FF2B5EF4-FFF2-40B4-BE49-F238E27FC236}">
                <a16:creationId xmlns:a16="http://schemas.microsoft.com/office/drawing/2014/main" id="{DDED0B97-949E-4FF0-8465-23E80A914802}"/>
              </a:ext>
            </a:extLst>
          </p:cNvPr>
          <p:cNvGrpSpPr/>
          <p:nvPr/>
        </p:nvGrpSpPr>
        <p:grpSpPr>
          <a:xfrm>
            <a:off x="8509749" y="4559596"/>
            <a:ext cx="3130651" cy="2063725"/>
            <a:chOff x="1396716" y="3779733"/>
            <a:chExt cx="3130651" cy="2063725"/>
          </a:xfrm>
        </p:grpSpPr>
        <p:pic>
          <p:nvPicPr>
            <p:cNvPr id="24" name="Graphic 23">
              <a:extLst>
                <a:ext uri="{FF2B5EF4-FFF2-40B4-BE49-F238E27FC236}">
                  <a16:creationId xmlns:a16="http://schemas.microsoft.com/office/drawing/2014/main" id="{269F1396-03ED-4923-81A4-87314A932CD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7330081">
              <a:off x="1968359" y="3396602"/>
              <a:ext cx="1875213" cy="3018499"/>
            </a:xfrm>
            <a:prstGeom prst="rect">
              <a:avLst/>
            </a:prstGeom>
          </p:spPr>
        </p:pic>
        <p:grpSp>
          <p:nvGrpSpPr>
            <p:cNvPr id="25" name="Group 24">
              <a:extLst>
                <a:ext uri="{FF2B5EF4-FFF2-40B4-BE49-F238E27FC236}">
                  <a16:creationId xmlns:a16="http://schemas.microsoft.com/office/drawing/2014/main" id="{8F0F4CC3-63FE-4675-9331-328528086321}"/>
                </a:ext>
              </a:extLst>
            </p:cNvPr>
            <p:cNvGrpSpPr/>
            <p:nvPr/>
          </p:nvGrpSpPr>
          <p:grpSpPr>
            <a:xfrm>
              <a:off x="1516546" y="3779733"/>
              <a:ext cx="456591" cy="456591"/>
              <a:chOff x="1691013" y="4041775"/>
              <a:chExt cx="456591" cy="456591"/>
            </a:xfrm>
          </p:grpSpPr>
          <p:sp>
            <p:nvSpPr>
              <p:cNvPr id="28" name="Oval 27">
                <a:extLst>
                  <a:ext uri="{FF2B5EF4-FFF2-40B4-BE49-F238E27FC236}">
                    <a16:creationId xmlns:a16="http://schemas.microsoft.com/office/drawing/2014/main" id="{D0E310FF-7E76-4B19-8C63-1D21E4F3E981}"/>
                  </a:ext>
                </a:extLst>
              </p:cNvPr>
              <p:cNvSpPr/>
              <p:nvPr/>
            </p:nvSpPr>
            <p:spPr>
              <a:xfrm>
                <a:off x="1691013" y="4041775"/>
                <a:ext cx="456591" cy="4565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B94D5F69-4FCE-46C1-8C1E-DA61FD9BE3D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66255" y="4144012"/>
                <a:ext cx="306107" cy="268641"/>
              </a:xfrm>
              <a:prstGeom prst="rect">
                <a:avLst/>
              </a:prstGeom>
            </p:spPr>
          </p:pic>
        </p:grpSp>
        <p:sp>
          <p:nvSpPr>
            <p:cNvPr id="26" name="Titel 1">
              <a:extLst>
                <a:ext uri="{FF2B5EF4-FFF2-40B4-BE49-F238E27FC236}">
                  <a16:creationId xmlns:a16="http://schemas.microsoft.com/office/drawing/2014/main" id="{72464ED0-2154-4074-8718-061D317DCB44}"/>
                </a:ext>
              </a:extLst>
            </p:cNvPr>
            <p:cNvSpPr txBox="1">
              <a:spLocks/>
            </p:cNvSpPr>
            <p:nvPr/>
          </p:nvSpPr>
          <p:spPr>
            <a:xfrm>
              <a:off x="1635113" y="4480994"/>
              <a:ext cx="2892254" cy="954107"/>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0000"/>
                </a:lnSpc>
              </a:pPr>
              <a:r>
                <a:rPr lang="fr-FR" sz="1400" dirty="0">
                  <a:latin typeface="+mn-lt"/>
                </a:rPr>
                <a:t>Cette assurance est obligatoire pour certaines professions. Contrôlez donc attentivement </a:t>
              </a:r>
              <a:br>
                <a:rPr lang="fr-FR" sz="1400" dirty="0">
                  <a:latin typeface="+mn-lt"/>
                </a:rPr>
              </a:br>
              <a:r>
                <a:rPr lang="fr-FR" sz="1400" dirty="0">
                  <a:latin typeface="+mn-lt"/>
                </a:rPr>
                <a:t>si c’est le cas pour vous.</a:t>
              </a:r>
            </a:p>
          </p:txBody>
        </p:sp>
        <p:sp>
          <p:nvSpPr>
            <p:cNvPr id="27" name="Titel 1">
              <a:extLst>
                <a:ext uri="{FF2B5EF4-FFF2-40B4-BE49-F238E27FC236}">
                  <a16:creationId xmlns:a16="http://schemas.microsoft.com/office/drawing/2014/main" id="{45A62D4D-8539-45E2-8AC6-700CDDDEE636}"/>
                </a:ext>
              </a:extLst>
            </p:cNvPr>
            <p:cNvSpPr txBox="1">
              <a:spLocks/>
            </p:cNvSpPr>
            <p:nvPr/>
          </p:nvSpPr>
          <p:spPr>
            <a:xfrm>
              <a:off x="1591788" y="4074280"/>
              <a:ext cx="1761912" cy="33855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nSpc>
                  <a:spcPct val="100000"/>
                </a:lnSpc>
              </a:pPr>
              <a:r>
                <a:rPr lang="nl-NL" sz="1600" dirty="0" err="1">
                  <a:solidFill>
                    <a:schemeClr val="accent1"/>
                  </a:solidFill>
                  <a:latin typeface="+mn-lt"/>
                  <a:cs typeface="Poppins" panose="00000500000000000000" pitchFamily="2" charset="0"/>
                </a:rPr>
                <a:t>Conseil</a:t>
              </a:r>
              <a:endParaRPr kumimoji="0" lang="nl-BE" sz="1600" i="0" u="none" strike="noStrike" kern="1200" cap="none" spc="0" normalizeH="0" baseline="0" noProof="0" dirty="0">
                <a:ln>
                  <a:noFill/>
                </a:ln>
                <a:solidFill>
                  <a:schemeClr val="accent1"/>
                </a:solidFill>
                <a:effectLst/>
                <a:uLnTx/>
                <a:uFillTx/>
                <a:latin typeface="+mn-lt"/>
                <a:cs typeface="Poppins" panose="00000500000000000000" pitchFamily="2" charset="0"/>
              </a:endParaRPr>
            </a:p>
          </p:txBody>
        </p:sp>
      </p:grpSp>
      <p:sp>
        <p:nvSpPr>
          <p:cNvPr id="51" name="Rechthoek: afgeronde hoeken 50">
            <a:extLst>
              <a:ext uri="{FF2B5EF4-FFF2-40B4-BE49-F238E27FC236}">
                <a16:creationId xmlns:a16="http://schemas.microsoft.com/office/drawing/2014/main" id="{0C08304B-8155-405C-A9B9-8881CD53142A}"/>
              </a:ext>
            </a:extLst>
          </p:cNvPr>
          <p:cNvSpPr/>
          <p:nvPr/>
        </p:nvSpPr>
        <p:spPr>
          <a:xfrm>
            <a:off x="8464860" y="3927954"/>
            <a:ext cx="3428011" cy="50256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2" name="Titel 1">
            <a:extLst>
              <a:ext uri="{FF2B5EF4-FFF2-40B4-BE49-F238E27FC236}">
                <a16:creationId xmlns:a16="http://schemas.microsoft.com/office/drawing/2014/main" id="{B5CFA485-4BAA-48B3-8322-5C407A82816D}"/>
              </a:ext>
            </a:extLst>
          </p:cNvPr>
          <p:cNvSpPr txBox="1">
            <a:spLocks/>
          </p:cNvSpPr>
          <p:nvPr/>
        </p:nvSpPr>
        <p:spPr>
          <a:xfrm>
            <a:off x="7142376" y="3975464"/>
            <a:ext cx="6096000" cy="33855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nSpc>
                <a:spcPct val="100000"/>
              </a:lnSpc>
            </a:pPr>
            <a:r>
              <a:rPr lang="nl-NL" sz="1600" b="1" dirty="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liantis.be/</a:t>
            </a:r>
            <a:r>
              <a:rPr lang="nl-NL" sz="1600" b="1" dirty="0" err="1">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liantis</a:t>
            </a:r>
            <a:r>
              <a:rPr lang="nl-NL" sz="1600" b="1" dirty="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-risk-</a:t>
            </a:r>
            <a:r>
              <a:rPr lang="nl-NL" sz="1600" b="1" dirty="0" err="1">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solutions</a:t>
            </a:r>
            <a:endParaRPr kumimoji="0" lang="nl-BE"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814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75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2" presetClass="entr" presetSubtype="8" decel="10000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1000" fill="hold"/>
                                        <p:tgtEl>
                                          <p:spTgt spid="16"/>
                                        </p:tgtEl>
                                        <p:attrNameLst>
                                          <p:attrName>ppt_x</p:attrName>
                                        </p:attrNameLst>
                                      </p:cBhvr>
                                      <p:tavLst>
                                        <p:tav tm="0">
                                          <p:val>
                                            <p:strVal val="0-#ppt_w/2"/>
                                          </p:val>
                                        </p:tav>
                                        <p:tav tm="100000">
                                          <p:val>
                                            <p:strVal val="#ppt_x"/>
                                          </p:val>
                                        </p:tav>
                                      </p:tavLst>
                                    </p:anim>
                                    <p:anim calcmode="lin" valueType="num">
                                      <p:cBhvr additive="base">
                                        <p:cTn id="21" dur="1000" fill="hold"/>
                                        <p:tgtEl>
                                          <p:spTgt spid="16"/>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5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nodeType="withEffect">
                                  <p:stCondLst>
                                    <p:cond delay="75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2" presetClass="entr" presetSubtype="2" decel="10000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1000" fill="hold"/>
                                        <p:tgtEl>
                                          <p:spTgt spid="33"/>
                                        </p:tgtEl>
                                        <p:attrNameLst>
                                          <p:attrName>ppt_x</p:attrName>
                                        </p:attrNameLst>
                                      </p:cBhvr>
                                      <p:tavLst>
                                        <p:tav tm="0">
                                          <p:val>
                                            <p:strVal val="1+#ppt_w/2"/>
                                          </p:val>
                                        </p:tav>
                                        <p:tav tm="100000">
                                          <p:val>
                                            <p:strVal val="#ppt_x"/>
                                          </p:val>
                                        </p:tav>
                                      </p:tavLst>
                                    </p:anim>
                                    <p:anim calcmode="lin" valueType="num">
                                      <p:cBhvr additive="base">
                                        <p:cTn id="34"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6" grpId="0"/>
      <p:bldP spid="17" grpId="0"/>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4B692A58-CB4A-4233-A078-E5330A402B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42404" y="-71664"/>
            <a:ext cx="7329196" cy="8084252"/>
          </a:xfrm>
          <a:prstGeom prst="rect">
            <a:avLst/>
          </a:prstGeom>
        </p:spPr>
      </p:pic>
      <p:grpSp>
        <p:nvGrpSpPr>
          <p:cNvPr id="9" name="Groep 8">
            <a:extLst>
              <a:ext uri="{FF2B5EF4-FFF2-40B4-BE49-F238E27FC236}">
                <a16:creationId xmlns:a16="http://schemas.microsoft.com/office/drawing/2014/main" id="{770A5FE8-EA00-49E5-953B-7A7A4EEBD4FC}"/>
              </a:ext>
            </a:extLst>
          </p:cNvPr>
          <p:cNvGrpSpPr/>
          <p:nvPr/>
        </p:nvGrpSpPr>
        <p:grpSpPr>
          <a:xfrm>
            <a:off x="1912297" y="-2118746"/>
            <a:ext cx="11095492" cy="11095492"/>
            <a:chOff x="2097725" y="-1974408"/>
            <a:chExt cx="11095492" cy="11095492"/>
          </a:xfrm>
        </p:grpSpPr>
        <p:pic>
          <p:nvPicPr>
            <p:cNvPr id="10" name="Graphic 9">
              <a:extLst>
                <a:ext uri="{FF2B5EF4-FFF2-40B4-BE49-F238E27FC236}">
                  <a16:creationId xmlns:a16="http://schemas.microsoft.com/office/drawing/2014/main" id="{F6D65763-E660-4F98-99B8-30DF803AB8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97725" y="-1974408"/>
              <a:ext cx="11095492" cy="11095492"/>
            </a:xfrm>
            <a:prstGeom prst="rect">
              <a:avLst/>
            </a:prstGeom>
          </p:spPr>
        </p:pic>
        <p:sp>
          <p:nvSpPr>
            <p:cNvPr id="11" name="Rechthoek 10">
              <a:extLst>
                <a:ext uri="{FF2B5EF4-FFF2-40B4-BE49-F238E27FC236}">
                  <a16:creationId xmlns:a16="http://schemas.microsoft.com/office/drawing/2014/main" id="{5D13BAEC-ABA5-400E-AFB1-3F5B35A94464}"/>
                </a:ext>
              </a:extLst>
            </p:cNvPr>
            <p:cNvSpPr/>
            <p:nvPr/>
          </p:nvSpPr>
          <p:spPr>
            <a:xfrm>
              <a:off x="7363326" y="-818147"/>
              <a:ext cx="4746496" cy="9865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grpSp>
      <p:sp>
        <p:nvSpPr>
          <p:cNvPr id="5" name="Titel 4">
            <a:extLst>
              <a:ext uri="{FF2B5EF4-FFF2-40B4-BE49-F238E27FC236}">
                <a16:creationId xmlns:a16="http://schemas.microsoft.com/office/drawing/2014/main" id="{62F16D2B-70BD-48A4-AD5E-32DDEC144659}"/>
              </a:ext>
            </a:extLst>
          </p:cNvPr>
          <p:cNvSpPr>
            <a:spLocks noGrp="1"/>
          </p:cNvSpPr>
          <p:nvPr>
            <p:ph type="title"/>
          </p:nvPr>
        </p:nvSpPr>
        <p:spPr>
          <a:xfrm>
            <a:off x="4225414" y="690894"/>
            <a:ext cx="9696402" cy="1143000"/>
          </a:xfrm>
        </p:spPr>
        <p:txBody>
          <a:bodyPr/>
          <a:lstStyle/>
          <a:p>
            <a:pPr algn="l">
              <a:lnSpc>
                <a:spcPts val="4400"/>
              </a:lnSpc>
            </a:pPr>
            <a:r>
              <a:rPr lang="fr-FR" sz="4500" b="1" dirty="0">
                <a:latin typeface="+mn-lt"/>
              </a:rPr>
              <a:t>Une bonne préparation</a:t>
            </a:r>
            <a:br>
              <a:rPr lang="nl-BE" sz="4500" b="1" dirty="0">
                <a:latin typeface="+mn-lt"/>
              </a:rPr>
            </a:br>
            <a:r>
              <a:rPr lang="fr-FR" sz="4500" dirty="0">
                <a:latin typeface="+mn-lt"/>
              </a:rPr>
              <a:t>est indispensable</a:t>
            </a:r>
            <a:endParaRPr lang="LID4096" sz="4500" dirty="0">
              <a:latin typeface="+mn-lt"/>
            </a:endParaRPr>
          </a:p>
        </p:txBody>
      </p:sp>
      <p:sp>
        <p:nvSpPr>
          <p:cNvPr id="6" name="Tijdelijke aanduiding voor tekst 5">
            <a:extLst>
              <a:ext uri="{FF2B5EF4-FFF2-40B4-BE49-F238E27FC236}">
                <a16:creationId xmlns:a16="http://schemas.microsoft.com/office/drawing/2014/main" id="{FBEDE3ED-F11D-40C0-A281-4F4B1E8BAA3F}"/>
              </a:ext>
            </a:extLst>
          </p:cNvPr>
          <p:cNvSpPr>
            <a:spLocks noGrp="1"/>
          </p:cNvSpPr>
          <p:nvPr>
            <p:ph type="body" sz="quarter" idx="14"/>
          </p:nvPr>
        </p:nvSpPr>
        <p:spPr>
          <a:xfrm>
            <a:off x="5014103" y="1824863"/>
            <a:ext cx="5850556" cy="4483224"/>
          </a:xfrm>
        </p:spPr>
        <p:txBody>
          <a:bodyPr>
            <a:noAutofit/>
          </a:bodyPr>
          <a:lstStyle/>
          <a:p>
            <a:pPr marL="457200" indent="-457200">
              <a:buFont typeface="Arial" panose="020B0604020202020204" pitchFamily="34" charset="0"/>
              <a:buChar char="•"/>
            </a:pPr>
            <a:endParaRPr lang="en-US" dirty="0">
              <a:hlinkClick r:id="rId6"/>
            </a:endParaRPr>
          </a:p>
          <a:p>
            <a:pPr marL="457200" indent="-457200" algn="l"/>
            <a:r>
              <a:rPr lang="fr-FR" sz="1800" b="1" dirty="0"/>
              <a:t>Testez votre concept d'entreprise </a:t>
            </a:r>
            <a:br>
              <a:rPr lang="fr-FR" sz="1800" b="1" dirty="0"/>
            </a:br>
            <a:r>
              <a:rPr lang="fr-FR" sz="1800" b="1" dirty="0"/>
              <a:t>avec le Business Model Canvas</a:t>
            </a:r>
            <a:br>
              <a:rPr lang="nl-BE" sz="1800" dirty="0"/>
            </a:br>
            <a:r>
              <a:rPr lang="en-US" sz="1800" u="sng" dirty="0"/>
              <a:t>B</a:t>
            </a:r>
            <a:r>
              <a:rPr lang="en-US" sz="1800" dirty="0">
                <a:hlinkClick r:id="rId7">
                  <a:extLst>
                    <a:ext uri="{A12FA001-AC4F-418D-AE19-62706E023703}">
                      <ahyp:hlinkClr xmlns:ahyp="http://schemas.microsoft.com/office/drawing/2018/hyperlinkcolor" val="tx"/>
                    </a:ext>
                  </a:extLst>
                </a:hlinkClick>
              </a:rPr>
              <a:t>log.liantis.be/fr/devenir-independant/testez-votre-concept-dentreprise-avec-le-business-model-canvas</a:t>
            </a:r>
            <a:endParaRPr lang="nl-BE" sz="800" dirty="0"/>
          </a:p>
          <a:p>
            <a:pPr marL="457200" indent="-457200" algn="l"/>
            <a:r>
              <a:rPr lang="nl-BE" sz="1800" b="1" dirty="0"/>
              <a:t>Guide Starter</a:t>
            </a:r>
            <a:br>
              <a:rPr lang="nl-BE" sz="1800" dirty="0"/>
            </a:br>
            <a:r>
              <a:rPr lang="fr-FR" sz="1800" dirty="0">
                <a:hlinkClick r:id="rId8">
                  <a:extLst>
                    <a:ext uri="{A12FA001-AC4F-418D-AE19-62706E023703}">
                      <ahyp:hlinkClr xmlns:ahyp="http://schemas.microsoft.com/office/drawing/2018/hyperlinkcolor" val="tx"/>
                    </a:ext>
                  </a:extLst>
                </a:hlinkClick>
              </a:rPr>
              <a:t>Téléchargez gratuitement votre Guide Starter</a:t>
            </a:r>
            <a:endParaRPr lang="nl-BE" sz="800" dirty="0"/>
          </a:p>
          <a:p>
            <a:pPr marL="457200" indent="-457200" algn="l"/>
            <a:r>
              <a:rPr lang="nl-BE" sz="1800" b="1" dirty="0" err="1"/>
              <a:t>Comment</a:t>
            </a:r>
            <a:r>
              <a:rPr lang="nl-BE" sz="1800" b="1" dirty="0"/>
              <a:t> </a:t>
            </a:r>
            <a:r>
              <a:rPr lang="nl-BE" sz="1800" b="1" dirty="0" err="1"/>
              <a:t>trouver</a:t>
            </a:r>
            <a:r>
              <a:rPr lang="nl-BE" sz="1800" b="1" dirty="0"/>
              <a:t> </a:t>
            </a:r>
            <a:r>
              <a:rPr lang="nl-BE" sz="1800" b="1" dirty="0" err="1"/>
              <a:t>un</a:t>
            </a:r>
            <a:r>
              <a:rPr lang="nl-BE" sz="1800" b="1" dirty="0"/>
              <a:t> bon expert-</a:t>
            </a:r>
            <a:r>
              <a:rPr lang="nl-BE" sz="1800" b="1" dirty="0" err="1"/>
              <a:t>comptable</a:t>
            </a:r>
            <a:r>
              <a:rPr lang="nl-BE" sz="1800" b="1" dirty="0"/>
              <a:t> ?</a:t>
            </a:r>
            <a:br>
              <a:rPr lang="nl-BE" sz="1800" b="1" dirty="0"/>
            </a:br>
            <a:r>
              <a:rPr lang="fr-FR" sz="1800" dirty="0">
                <a:hlinkClick r:id="rId9">
                  <a:extLst>
                    <a:ext uri="{A12FA001-AC4F-418D-AE19-62706E023703}">
                      <ahyp:hlinkClr xmlns:ahyp="http://schemas.microsoft.com/office/drawing/2018/hyperlinkcolor" val="tx"/>
                    </a:ext>
                  </a:extLst>
                </a:hlinkClick>
              </a:rPr>
              <a:t>Choisir son expert-comptable</a:t>
            </a:r>
            <a:endParaRPr lang="nl-BE" sz="1800" b="1" dirty="0"/>
          </a:p>
          <a:p>
            <a:pPr marL="457200" indent="-457200" algn="l"/>
            <a:r>
              <a:rPr lang="nl-BE" sz="1800" b="1" dirty="0"/>
              <a:t>Liantis blog pour starters ?</a:t>
            </a:r>
            <a:br>
              <a:rPr lang="nl-BE" sz="1800" b="1" dirty="0"/>
            </a:br>
            <a:r>
              <a:rPr lang="fr-FR" sz="1800" dirty="0">
                <a:solidFill>
                  <a:prstClr val="black"/>
                </a:solidFill>
                <a:hlinkClick r:id="rId10">
                  <a:extLst>
                    <a:ext uri="{A12FA001-AC4F-418D-AE19-62706E023703}">
                      <ahyp:hlinkClr xmlns:ahyp="http://schemas.microsoft.com/office/drawing/2018/hyperlinkcolor" val="tx"/>
                    </a:ext>
                  </a:extLst>
                </a:hlinkClick>
              </a:rPr>
              <a:t>Devenir indépendant</a:t>
            </a:r>
            <a:endParaRPr lang="nl-BE" sz="1800" b="1" dirty="0">
              <a:solidFill>
                <a:prstClr val="black"/>
              </a:solidFill>
            </a:endParaRPr>
          </a:p>
          <a:p>
            <a:pPr marL="0" indent="0" algn="l">
              <a:buNone/>
            </a:pPr>
            <a:br>
              <a:rPr lang="nl-BE" sz="1800" b="1" dirty="0"/>
            </a:br>
            <a:endParaRPr lang="nl-BE" dirty="0"/>
          </a:p>
        </p:txBody>
      </p:sp>
      <p:grpSp>
        <p:nvGrpSpPr>
          <p:cNvPr id="16" name="Group 3">
            <a:extLst>
              <a:ext uri="{FF2B5EF4-FFF2-40B4-BE49-F238E27FC236}">
                <a16:creationId xmlns:a16="http://schemas.microsoft.com/office/drawing/2014/main" id="{6460F560-B4CF-4D75-8096-837C69AC6E1A}"/>
              </a:ext>
            </a:extLst>
          </p:cNvPr>
          <p:cNvGrpSpPr/>
          <p:nvPr/>
        </p:nvGrpSpPr>
        <p:grpSpPr>
          <a:xfrm>
            <a:off x="3871843" y="1842925"/>
            <a:ext cx="1332554" cy="1336181"/>
            <a:chOff x="368652" y="1238165"/>
            <a:chExt cx="1243177" cy="1286045"/>
          </a:xfrm>
        </p:grpSpPr>
        <p:pic>
          <p:nvPicPr>
            <p:cNvPr id="17" name="Graphic 16">
              <a:extLst>
                <a:ext uri="{FF2B5EF4-FFF2-40B4-BE49-F238E27FC236}">
                  <a16:creationId xmlns:a16="http://schemas.microsoft.com/office/drawing/2014/main" id="{F42AECB6-F5DE-4579-940F-EC002CCC8C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8652" y="1238165"/>
              <a:ext cx="1243177" cy="1286045"/>
            </a:xfrm>
            <a:prstGeom prst="rect">
              <a:avLst/>
            </a:prstGeom>
          </p:spPr>
        </p:pic>
        <p:pic>
          <p:nvPicPr>
            <p:cNvPr id="18" name="Graphic 17">
              <a:hlinkClick r:id="" action="ppaction://noaction"/>
              <a:extLst>
                <a:ext uri="{FF2B5EF4-FFF2-40B4-BE49-F238E27FC236}">
                  <a16:creationId xmlns:a16="http://schemas.microsoft.com/office/drawing/2014/main" id="{206AB454-34DD-4B87-B426-FF68EB5695BD}"/>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707578" y="1615255"/>
              <a:ext cx="635894" cy="531866"/>
            </a:xfrm>
            <a:prstGeom prst="rect">
              <a:avLst/>
            </a:prstGeom>
          </p:spPr>
        </p:pic>
      </p:grpSp>
      <p:pic>
        <p:nvPicPr>
          <p:cNvPr id="3" name="Afbeelding 2">
            <a:extLst>
              <a:ext uri="{FF2B5EF4-FFF2-40B4-BE49-F238E27FC236}">
                <a16:creationId xmlns:a16="http://schemas.microsoft.com/office/drawing/2014/main" id="{FB6191BD-3246-49A1-89C9-21C8BDF0E9DB}"/>
              </a:ext>
            </a:extLst>
          </p:cNvPr>
          <p:cNvPicPr>
            <a:picLocks noChangeAspect="1"/>
          </p:cNvPicPr>
          <p:nvPr/>
        </p:nvPicPr>
        <p:blipFill>
          <a:blip r:embed="rId15"/>
          <a:stretch>
            <a:fillRect/>
          </a:stretch>
        </p:blipFill>
        <p:spPr>
          <a:xfrm>
            <a:off x="4368313" y="2319486"/>
            <a:ext cx="421627" cy="230613"/>
          </a:xfrm>
          <a:prstGeom prst="rect">
            <a:avLst/>
          </a:prstGeom>
        </p:spPr>
      </p:pic>
      <p:pic>
        <p:nvPicPr>
          <p:cNvPr id="20" name="Graphic 19">
            <a:extLst>
              <a:ext uri="{FF2B5EF4-FFF2-40B4-BE49-F238E27FC236}">
                <a16:creationId xmlns:a16="http://schemas.microsoft.com/office/drawing/2014/main" id="{6BDB3967-37CE-4338-90E7-A7F883CBBAC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1427461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raphic 2">
            <a:extLst>
              <a:ext uri="{FF2B5EF4-FFF2-40B4-BE49-F238E27FC236}">
                <a16:creationId xmlns:a16="http://schemas.microsoft.com/office/drawing/2014/main" id="{EBF6819E-291F-4AD0-86E6-FA15D1349091}"/>
              </a:ext>
            </a:extLst>
          </p:cNvPr>
          <p:cNvSpPr>
            <a:spLocks noChangeAspect="1"/>
          </p:cNvSpPr>
          <p:nvPr/>
        </p:nvSpPr>
        <p:spPr>
          <a:xfrm>
            <a:off x="-1206553" y="855473"/>
            <a:ext cx="5394630" cy="5508000"/>
          </a:xfrm>
          <a:custGeom>
            <a:avLst/>
            <a:gdLst>
              <a:gd name="connsiteX0" fmla="*/ 2950183 w 3731325"/>
              <a:gd name="connsiteY0" fmla="*/ 3234511 h 3809739"/>
              <a:gd name="connsiteX1" fmla="*/ 1581441 w 3731325"/>
              <a:gd name="connsiteY1" fmla="*/ 3806011 h 3809739"/>
              <a:gd name="connsiteX2" fmla="*/ 179360 w 3731325"/>
              <a:gd name="connsiteY2" fmla="*/ 2860178 h 3809739"/>
              <a:gd name="connsiteX3" fmla="*/ 348906 w 3731325"/>
              <a:gd name="connsiteY3" fmla="*/ 1358086 h 3809739"/>
              <a:gd name="connsiteX4" fmla="*/ 1086141 w 3731325"/>
              <a:gd name="connsiteY4" fmla="*/ 836116 h 3809739"/>
              <a:gd name="connsiteX5" fmla="*/ 1507145 w 3731325"/>
              <a:gd name="connsiteY5" fmla="*/ 215086 h 3809739"/>
              <a:gd name="connsiteX6" fmla="*/ 2600616 w 3731325"/>
              <a:gd name="connsiteY6" fmla="*/ 83641 h 3809739"/>
              <a:gd name="connsiteX7" fmla="*/ 3709326 w 3731325"/>
              <a:gd name="connsiteY7" fmla="*/ 1530488 h 3809739"/>
              <a:gd name="connsiteX8" fmla="*/ 2950183 w 3731325"/>
              <a:gd name="connsiteY8" fmla="*/ 3234511 h 380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1325" h="3809739">
                <a:moveTo>
                  <a:pt x="2950183" y="3234511"/>
                </a:moveTo>
                <a:cubicBezTo>
                  <a:pt x="2561563" y="3683138"/>
                  <a:pt x="2168180" y="3836491"/>
                  <a:pt x="1581441" y="3806011"/>
                </a:cubicBezTo>
                <a:cubicBezTo>
                  <a:pt x="993748" y="3775531"/>
                  <a:pt x="419390" y="3409771"/>
                  <a:pt x="179360" y="2860178"/>
                </a:cubicBezTo>
                <a:cubicBezTo>
                  <a:pt x="-60670" y="2310586"/>
                  <a:pt x="-110200" y="1729561"/>
                  <a:pt x="348906" y="1358086"/>
                </a:cubicBezTo>
                <a:cubicBezTo>
                  <a:pt x="584173" y="1167586"/>
                  <a:pt x="887068" y="1065668"/>
                  <a:pt x="1086141" y="836116"/>
                </a:cubicBezTo>
                <a:cubicBezTo>
                  <a:pt x="1249970" y="646568"/>
                  <a:pt x="1327123" y="387488"/>
                  <a:pt x="1507145" y="215086"/>
                </a:cubicBezTo>
                <a:cubicBezTo>
                  <a:pt x="1787181" y="-53519"/>
                  <a:pt x="2232951" y="-37327"/>
                  <a:pt x="2600616" y="83641"/>
                </a:cubicBezTo>
                <a:cubicBezTo>
                  <a:pt x="3184498" y="276046"/>
                  <a:pt x="3862678" y="829448"/>
                  <a:pt x="3709326" y="1530488"/>
                </a:cubicBezTo>
                <a:cubicBezTo>
                  <a:pt x="3584548" y="2097226"/>
                  <a:pt x="3329278" y="2796361"/>
                  <a:pt x="2950183" y="3234511"/>
                </a:cubicBezTo>
                <a:close/>
              </a:path>
            </a:pathLst>
          </a:custGeom>
          <a:blipFill dpi="0" rotWithShape="1">
            <a:blip r:embed="rId2"/>
            <a:srcRect/>
            <a:stretch>
              <a:fillRect l="-3000" t="-3000"/>
            </a:stretch>
          </a:blipFill>
          <a:ln w="825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prstClr val="black"/>
              </a:solidFill>
              <a:effectLst/>
              <a:uLnTx/>
              <a:uFillTx/>
              <a:latin typeface="Arial"/>
              <a:ea typeface="+mn-ea"/>
              <a:cs typeface="+mn-cs"/>
            </a:endParaRPr>
          </a:p>
        </p:txBody>
      </p:sp>
      <p:sp>
        <p:nvSpPr>
          <p:cNvPr id="2" name="Tijdelijke aanduiding voor inhoud 1">
            <a:extLst>
              <a:ext uri="{FF2B5EF4-FFF2-40B4-BE49-F238E27FC236}">
                <a16:creationId xmlns:a16="http://schemas.microsoft.com/office/drawing/2014/main" id="{24499850-DC4F-471F-8B16-A32988552626}"/>
              </a:ext>
            </a:extLst>
          </p:cNvPr>
          <p:cNvSpPr>
            <a:spLocks noGrp="1"/>
          </p:cNvSpPr>
          <p:nvPr>
            <p:ph type="body" sz="quarter" idx="36"/>
          </p:nvPr>
        </p:nvSpPr>
        <p:spPr>
          <a:xfrm>
            <a:off x="4508881" y="3429000"/>
            <a:ext cx="10801349" cy="3960440"/>
          </a:xfrm>
        </p:spPr>
        <p:txBody>
          <a:bodyPr>
            <a:normAutofit/>
          </a:bodyPr>
          <a:lstStyle/>
          <a:p>
            <a:pPr marL="0" indent="0">
              <a:buNone/>
            </a:pPr>
            <a:r>
              <a:rPr lang="fr-FR" sz="2800" dirty="0"/>
              <a:t>Je suis indépendant. Dois-je disposer </a:t>
            </a:r>
            <a:br>
              <a:rPr lang="fr-FR" sz="2800" dirty="0"/>
            </a:br>
            <a:r>
              <a:rPr lang="fr-FR" sz="2800" dirty="0"/>
              <a:t>d’un compte bancaire professionnel ?</a:t>
            </a:r>
          </a:p>
        </p:txBody>
      </p:sp>
      <p:sp>
        <p:nvSpPr>
          <p:cNvPr id="17" name="Titel 16">
            <a:extLst>
              <a:ext uri="{FF2B5EF4-FFF2-40B4-BE49-F238E27FC236}">
                <a16:creationId xmlns:a16="http://schemas.microsoft.com/office/drawing/2014/main" id="{5FEEE74F-243D-4D6D-B576-D991C402836B}"/>
              </a:ext>
            </a:extLst>
          </p:cNvPr>
          <p:cNvSpPr>
            <a:spLocks noGrp="1"/>
          </p:cNvSpPr>
          <p:nvPr>
            <p:ph type="title"/>
          </p:nvPr>
        </p:nvSpPr>
        <p:spPr/>
        <p:txBody>
          <a:bodyPr/>
          <a:lstStyle/>
          <a:p>
            <a:endParaRPr lang="nl-BE" dirty="0"/>
          </a:p>
        </p:txBody>
      </p:sp>
      <p:sp>
        <p:nvSpPr>
          <p:cNvPr id="15" name="Ovaal 14">
            <a:extLst>
              <a:ext uri="{FF2B5EF4-FFF2-40B4-BE49-F238E27FC236}">
                <a16:creationId xmlns:a16="http://schemas.microsoft.com/office/drawing/2014/main" id="{B9DA7562-22F4-42AB-AC4E-CAB22377B9A5}"/>
              </a:ext>
            </a:extLst>
          </p:cNvPr>
          <p:cNvSpPr/>
          <p:nvPr/>
        </p:nvSpPr>
        <p:spPr>
          <a:xfrm>
            <a:off x="3494432" y="1711653"/>
            <a:ext cx="904854" cy="90264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2" name="Rechthoek 11">
            <a:extLst>
              <a:ext uri="{FF2B5EF4-FFF2-40B4-BE49-F238E27FC236}">
                <a16:creationId xmlns:a16="http://schemas.microsoft.com/office/drawing/2014/main" id="{EDF44163-AC83-4A09-8150-429F4C7EE89E}"/>
              </a:ext>
            </a:extLst>
          </p:cNvPr>
          <p:cNvSpPr/>
          <p:nvPr/>
        </p:nvSpPr>
        <p:spPr>
          <a:xfrm>
            <a:off x="3408900" y="1489225"/>
            <a:ext cx="1099981"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8000" b="0" i="0" u="none" strike="noStrike" kern="1200" cap="none" spc="0" normalizeH="0" baseline="0" noProof="0" dirty="0">
                <a:ln>
                  <a:noFill/>
                </a:ln>
                <a:solidFill>
                  <a:srgbClr val="7842A4"/>
                </a:solidFill>
                <a:effectLst/>
                <a:uLnTx/>
                <a:uFillTx/>
                <a:latin typeface="Arial"/>
                <a:ea typeface="+mn-ea"/>
                <a:cs typeface="+mn-cs"/>
                <a:sym typeface="Wingdings" panose="05000000000000000000" pitchFamily="2" charset="2"/>
              </a:rPr>
              <a:t></a:t>
            </a:r>
            <a:endParaRPr kumimoji="0" lang="nl-BE" sz="8000" b="0" i="0" u="none" strike="noStrike" kern="1200" cap="none" spc="0" normalizeH="0" baseline="0" noProof="0" dirty="0">
              <a:ln>
                <a:noFill/>
              </a:ln>
              <a:solidFill>
                <a:srgbClr val="7842A4"/>
              </a:solidFill>
              <a:effectLst/>
              <a:uLnTx/>
              <a:uFillTx/>
              <a:latin typeface="Arial"/>
              <a:ea typeface="+mn-ea"/>
              <a:cs typeface="+mn-cs"/>
            </a:endParaRPr>
          </a:p>
        </p:txBody>
      </p:sp>
      <p:pic>
        <p:nvPicPr>
          <p:cNvPr id="8" name="Graphic 7">
            <a:extLst>
              <a:ext uri="{FF2B5EF4-FFF2-40B4-BE49-F238E27FC236}">
                <a16:creationId xmlns:a16="http://schemas.microsoft.com/office/drawing/2014/main" id="{27CD2B1A-9CB8-4A38-97B4-8B02CAF629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1805992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afgeronde hoeken 8">
            <a:extLst>
              <a:ext uri="{FF2B5EF4-FFF2-40B4-BE49-F238E27FC236}">
                <a16:creationId xmlns:a16="http://schemas.microsoft.com/office/drawing/2014/main" id="{885F31FB-9CEE-42E2-A853-2E8EF647200D}"/>
              </a:ext>
            </a:extLst>
          </p:cNvPr>
          <p:cNvSpPr/>
          <p:nvPr/>
        </p:nvSpPr>
        <p:spPr>
          <a:xfrm>
            <a:off x="695325" y="4432041"/>
            <a:ext cx="11196637" cy="1427583"/>
          </a:xfrm>
          <a:prstGeom prst="roundRect">
            <a:avLst>
              <a:gd name="adj" fmla="val 522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 name="Tijdelijke aanduiding voor tekst 1">
            <a:extLst>
              <a:ext uri="{FF2B5EF4-FFF2-40B4-BE49-F238E27FC236}">
                <a16:creationId xmlns:a16="http://schemas.microsoft.com/office/drawing/2014/main" id="{F9585950-481E-482B-A4B3-85C5E75BD8EF}"/>
              </a:ext>
            </a:extLst>
          </p:cNvPr>
          <p:cNvSpPr>
            <a:spLocks noGrp="1"/>
          </p:cNvSpPr>
          <p:nvPr>
            <p:ph type="body" sz="quarter" idx="36"/>
          </p:nvPr>
        </p:nvSpPr>
        <p:spPr>
          <a:xfrm>
            <a:off x="1251284" y="1736812"/>
            <a:ext cx="10245391" cy="3960440"/>
          </a:xfrm>
        </p:spPr>
        <p:txBody>
          <a:bodyPr>
            <a:normAutofit/>
          </a:bodyPr>
          <a:lstStyle/>
          <a:p>
            <a:r>
              <a:rPr lang="fr-BE" dirty="0">
                <a:solidFill>
                  <a:schemeClr val="accent1"/>
                </a:solidFill>
              </a:rPr>
              <a:t>Société</a:t>
            </a:r>
          </a:p>
          <a:p>
            <a:pPr lvl="1" indent="0">
              <a:buNone/>
            </a:pPr>
            <a:r>
              <a:rPr lang="fr-BE" dirty="0"/>
              <a:t>Oui, il est obligatoire. Une société a le statut de personne morale, </a:t>
            </a:r>
            <a:br>
              <a:rPr lang="fr-BE" dirty="0"/>
            </a:br>
            <a:r>
              <a:rPr lang="fr-BE" dirty="0"/>
              <a:t>le capital d’exploitation doit être au nom de la société.</a:t>
            </a:r>
          </a:p>
          <a:p>
            <a:endParaRPr lang="nl-BE" dirty="0">
              <a:solidFill>
                <a:schemeClr val="accent1"/>
              </a:solidFill>
            </a:endParaRPr>
          </a:p>
          <a:p>
            <a:r>
              <a:rPr lang="fr-BE" dirty="0">
                <a:solidFill>
                  <a:schemeClr val="accent1"/>
                </a:solidFill>
              </a:rPr>
              <a:t>Entreprise individuelle</a:t>
            </a:r>
          </a:p>
          <a:p>
            <a:pPr lvl="1" indent="0">
              <a:buNone/>
            </a:pPr>
            <a:r>
              <a:rPr lang="fr-BE" dirty="0"/>
              <a:t>Le fondateur est une personne physique, ce compte n’est donc pas obligatoire. </a:t>
            </a:r>
          </a:p>
        </p:txBody>
      </p:sp>
      <p:sp>
        <p:nvSpPr>
          <p:cNvPr id="3" name="Titel 2">
            <a:extLst>
              <a:ext uri="{FF2B5EF4-FFF2-40B4-BE49-F238E27FC236}">
                <a16:creationId xmlns:a16="http://schemas.microsoft.com/office/drawing/2014/main" id="{B560AE12-F115-4784-8C19-D0C2AFC01F48}"/>
              </a:ext>
            </a:extLst>
          </p:cNvPr>
          <p:cNvSpPr>
            <a:spLocks noGrp="1"/>
          </p:cNvSpPr>
          <p:nvPr>
            <p:ph type="title"/>
          </p:nvPr>
        </p:nvSpPr>
        <p:spPr/>
        <p:txBody>
          <a:bodyPr/>
          <a:lstStyle/>
          <a:p>
            <a:r>
              <a:rPr lang="fr-BE"/>
              <a:t>Compte bancaire professionnel</a:t>
            </a:r>
          </a:p>
        </p:txBody>
      </p:sp>
      <p:sp>
        <p:nvSpPr>
          <p:cNvPr id="5" name="Tekstvak 4">
            <a:extLst>
              <a:ext uri="{FF2B5EF4-FFF2-40B4-BE49-F238E27FC236}">
                <a16:creationId xmlns:a16="http://schemas.microsoft.com/office/drawing/2014/main" id="{CF6F2901-C14A-46F1-B20F-83750862A2DD}"/>
              </a:ext>
            </a:extLst>
          </p:cNvPr>
          <p:cNvSpPr txBox="1"/>
          <p:nvPr/>
        </p:nvSpPr>
        <p:spPr>
          <a:xfrm>
            <a:off x="513348" y="1809455"/>
            <a:ext cx="1572126" cy="437043"/>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fr-BE" sz="5000" b="0" i="0" u="none" strike="noStrike" cap="none" normalizeH="0" baseline="0" noProof="0">
                <a:ln>
                  <a:noFill/>
                </a:ln>
                <a:solidFill>
                  <a:srgbClr val="7842A4"/>
                </a:solidFill>
                <a:uLnTx/>
                <a:uFillTx/>
                <a:latin typeface="Arial"/>
                <a:ea typeface="+mn-ea"/>
                <a:cs typeface="+mn-cs"/>
                <a:sym typeface="Wingdings 2" panose="05020102010507070707" pitchFamily="18" charset="2"/>
              </a:rPr>
              <a:t></a:t>
            </a:r>
          </a:p>
        </p:txBody>
      </p:sp>
      <p:sp>
        <p:nvSpPr>
          <p:cNvPr id="6" name="Rechthoek 5">
            <a:extLst>
              <a:ext uri="{FF2B5EF4-FFF2-40B4-BE49-F238E27FC236}">
                <a16:creationId xmlns:a16="http://schemas.microsoft.com/office/drawing/2014/main" id="{C1C9C209-37F1-42E1-AE5D-8D98DC850231}"/>
              </a:ext>
            </a:extLst>
          </p:cNvPr>
          <p:cNvSpPr/>
          <p:nvPr/>
        </p:nvSpPr>
        <p:spPr>
          <a:xfrm>
            <a:off x="695325" y="4522764"/>
            <a:ext cx="11697232" cy="115416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700" b="0" i="0" u="none" strike="noStrike" cap="none" normalizeH="0" baseline="0" noProof="0" dirty="0">
                <a:ln>
                  <a:noFill/>
                </a:ln>
                <a:solidFill>
                  <a:srgbClr val="131313"/>
                </a:solidFill>
                <a:uLnTx/>
                <a:uFillTx/>
                <a:latin typeface="Arial"/>
                <a:ea typeface="+mn-ea"/>
                <a:cs typeface="+mn-cs"/>
              </a:rPr>
              <a:t>Meilleur respect de la vie privée en cas de comptes distincts.</a:t>
            </a:r>
          </a:p>
          <a:p>
            <a:pPr marL="641350" marR="0" lvl="1" indent="-342900" algn="l" defTabSz="914400" rtl="0" eaLnBrk="1" fontAlgn="auto" latinLnBrk="0" hangingPunct="1">
              <a:lnSpc>
                <a:spcPct val="100000"/>
              </a:lnSpc>
              <a:spcBef>
                <a:spcPts val="0"/>
              </a:spcBef>
              <a:spcAft>
                <a:spcPts val="0"/>
              </a:spcAft>
              <a:buClrTx/>
              <a:buSzTx/>
              <a:buFontTx/>
              <a:buNone/>
              <a:tabLst/>
              <a:defRPr/>
            </a:pPr>
            <a:r>
              <a:rPr kumimoji="0" lang="fr-BE" sz="1700" b="0" i="0" u="none" strike="noStrike" cap="none" normalizeH="0" baseline="0" noProof="0" dirty="0">
                <a:ln>
                  <a:noFill/>
                </a:ln>
                <a:solidFill>
                  <a:srgbClr val="131313"/>
                </a:solidFill>
                <a:uLnTx/>
                <a:uFillTx/>
                <a:latin typeface="Arial"/>
                <a:ea typeface="+mn-ea"/>
                <a:cs typeface="+mn-cs"/>
              </a:rPr>
              <a:t> Le fisc peut examiner les comptes professionnels et mixtes, mais pas les comptes bancaires privés.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700" b="0" i="0" u="none" strike="noStrike" cap="none" normalizeH="0" baseline="0" noProof="0" dirty="0">
                <a:ln>
                  <a:noFill/>
                </a:ln>
                <a:solidFill>
                  <a:srgbClr val="131313"/>
                </a:solidFill>
                <a:uLnTx/>
                <a:uFillTx/>
                <a:latin typeface="Arial"/>
                <a:ea typeface="+mn-ea"/>
                <a:cs typeface="+mn-cs"/>
              </a:rPr>
              <a:t>Mieux vaut commencer par réserver un numéro de compte professionnel auprès de la banque.</a:t>
            </a:r>
          </a:p>
          <a:p>
            <a:pPr marL="641350" marR="0" lvl="1" indent="-342900" algn="l" defTabSz="914400" rtl="0" eaLnBrk="1" fontAlgn="auto" latinLnBrk="0" hangingPunct="1">
              <a:lnSpc>
                <a:spcPct val="100000"/>
              </a:lnSpc>
              <a:spcBef>
                <a:spcPts val="0"/>
              </a:spcBef>
              <a:spcAft>
                <a:spcPts val="0"/>
              </a:spcAft>
              <a:buClrTx/>
              <a:buSzTx/>
              <a:buFontTx/>
              <a:buNone/>
              <a:tabLst/>
              <a:defRPr/>
            </a:pPr>
            <a:r>
              <a:rPr kumimoji="0" lang="fr-BE" sz="1700" b="0" i="0" u="none" strike="noStrike" cap="none" normalizeH="0" baseline="0" noProof="0" dirty="0">
                <a:ln>
                  <a:noFill/>
                </a:ln>
                <a:solidFill>
                  <a:srgbClr val="131313"/>
                </a:solidFill>
                <a:uLnTx/>
                <a:uFillTx/>
                <a:latin typeface="Arial"/>
                <a:ea typeface="+mn-ea"/>
                <a:cs typeface="+mn-cs"/>
              </a:rPr>
              <a:t> Vous pouvez alors demander votre numéro d’entreprise, et ensuite confirmer l'ouverture du compte réservé</a:t>
            </a:r>
            <a:r>
              <a:rPr kumimoji="0" lang="fr-BE" sz="1800" b="0" i="0" u="none" strike="noStrike" cap="none" normalizeH="0" baseline="0" noProof="0" dirty="0">
                <a:ln>
                  <a:noFill/>
                </a:ln>
                <a:solidFill>
                  <a:srgbClr val="131313"/>
                </a:solidFill>
                <a:uLnTx/>
                <a:uFillTx/>
                <a:latin typeface="Arial"/>
                <a:ea typeface="+mn-ea"/>
                <a:cs typeface="+mn-cs"/>
              </a:rPr>
              <a:t>.</a:t>
            </a:r>
          </a:p>
        </p:txBody>
      </p:sp>
      <p:sp>
        <p:nvSpPr>
          <p:cNvPr id="7" name="Tekstvak 6">
            <a:extLst>
              <a:ext uri="{FF2B5EF4-FFF2-40B4-BE49-F238E27FC236}">
                <a16:creationId xmlns:a16="http://schemas.microsoft.com/office/drawing/2014/main" id="{9EBB2D5B-FF7B-4DF5-8A1C-F3666961315D}"/>
              </a:ext>
            </a:extLst>
          </p:cNvPr>
          <p:cNvSpPr txBox="1"/>
          <p:nvPr/>
        </p:nvSpPr>
        <p:spPr>
          <a:xfrm>
            <a:off x="513348" y="3498510"/>
            <a:ext cx="1572126" cy="437043"/>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fr-BE" sz="5000" b="0" i="0" u="none" strike="noStrike" cap="none" normalizeH="0" baseline="0" noProof="0">
                <a:ln>
                  <a:noFill/>
                </a:ln>
                <a:solidFill>
                  <a:srgbClr val="7842A4"/>
                </a:solidFill>
                <a:uLnTx/>
                <a:uFillTx/>
                <a:latin typeface="Arial"/>
                <a:ea typeface="+mn-ea"/>
                <a:cs typeface="+mn-cs"/>
                <a:sym typeface="Wingdings 2" panose="05020102010507070707" pitchFamily="18" charset="2"/>
              </a:rPr>
              <a:t></a:t>
            </a:r>
          </a:p>
        </p:txBody>
      </p:sp>
      <p:pic>
        <p:nvPicPr>
          <p:cNvPr id="8" name="Graphic 7">
            <a:extLst>
              <a:ext uri="{FF2B5EF4-FFF2-40B4-BE49-F238E27FC236}">
                <a16:creationId xmlns:a16="http://schemas.microsoft.com/office/drawing/2014/main" id="{CAD2F76D-6333-4A1F-90E7-8A6FEB4139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2452261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raphic 2">
            <a:extLst>
              <a:ext uri="{FF2B5EF4-FFF2-40B4-BE49-F238E27FC236}">
                <a16:creationId xmlns:a16="http://schemas.microsoft.com/office/drawing/2014/main" id="{8DBCAB26-488D-44B4-A46D-82B4792F94A2}"/>
              </a:ext>
            </a:extLst>
          </p:cNvPr>
          <p:cNvSpPr>
            <a:spLocks noChangeAspect="1"/>
          </p:cNvSpPr>
          <p:nvPr/>
        </p:nvSpPr>
        <p:spPr>
          <a:xfrm>
            <a:off x="-1283675" y="961603"/>
            <a:ext cx="5394632" cy="5508000"/>
          </a:xfrm>
          <a:custGeom>
            <a:avLst/>
            <a:gdLst>
              <a:gd name="connsiteX0" fmla="*/ 2950183 w 3731325"/>
              <a:gd name="connsiteY0" fmla="*/ 3234511 h 3809739"/>
              <a:gd name="connsiteX1" fmla="*/ 1581441 w 3731325"/>
              <a:gd name="connsiteY1" fmla="*/ 3806011 h 3809739"/>
              <a:gd name="connsiteX2" fmla="*/ 179360 w 3731325"/>
              <a:gd name="connsiteY2" fmla="*/ 2860178 h 3809739"/>
              <a:gd name="connsiteX3" fmla="*/ 348906 w 3731325"/>
              <a:gd name="connsiteY3" fmla="*/ 1358086 h 3809739"/>
              <a:gd name="connsiteX4" fmla="*/ 1086141 w 3731325"/>
              <a:gd name="connsiteY4" fmla="*/ 836116 h 3809739"/>
              <a:gd name="connsiteX5" fmla="*/ 1507145 w 3731325"/>
              <a:gd name="connsiteY5" fmla="*/ 215086 h 3809739"/>
              <a:gd name="connsiteX6" fmla="*/ 2600616 w 3731325"/>
              <a:gd name="connsiteY6" fmla="*/ 83641 h 3809739"/>
              <a:gd name="connsiteX7" fmla="*/ 3709326 w 3731325"/>
              <a:gd name="connsiteY7" fmla="*/ 1530488 h 3809739"/>
              <a:gd name="connsiteX8" fmla="*/ 2950183 w 3731325"/>
              <a:gd name="connsiteY8" fmla="*/ 3234511 h 380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1325" h="3809739">
                <a:moveTo>
                  <a:pt x="2950183" y="3234511"/>
                </a:moveTo>
                <a:cubicBezTo>
                  <a:pt x="2561563" y="3683138"/>
                  <a:pt x="2168180" y="3836491"/>
                  <a:pt x="1581441" y="3806011"/>
                </a:cubicBezTo>
                <a:cubicBezTo>
                  <a:pt x="993748" y="3775531"/>
                  <a:pt x="419390" y="3409771"/>
                  <a:pt x="179360" y="2860178"/>
                </a:cubicBezTo>
                <a:cubicBezTo>
                  <a:pt x="-60670" y="2310586"/>
                  <a:pt x="-110200" y="1729561"/>
                  <a:pt x="348906" y="1358086"/>
                </a:cubicBezTo>
                <a:cubicBezTo>
                  <a:pt x="584173" y="1167586"/>
                  <a:pt x="887068" y="1065668"/>
                  <a:pt x="1086141" y="836116"/>
                </a:cubicBezTo>
                <a:cubicBezTo>
                  <a:pt x="1249970" y="646568"/>
                  <a:pt x="1327123" y="387488"/>
                  <a:pt x="1507145" y="215086"/>
                </a:cubicBezTo>
                <a:cubicBezTo>
                  <a:pt x="1787181" y="-53519"/>
                  <a:pt x="2232951" y="-37327"/>
                  <a:pt x="2600616" y="83641"/>
                </a:cubicBezTo>
                <a:cubicBezTo>
                  <a:pt x="3184498" y="276046"/>
                  <a:pt x="3862678" y="829448"/>
                  <a:pt x="3709326" y="1530488"/>
                </a:cubicBezTo>
                <a:cubicBezTo>
                  <a:pt x="3584548" y="2097226"/>
                  <a:pt x="3329278" y="2796361"/>
                  <a:pt x="2950183" y="3234511"/>
                </a:cubicBezTo>
                <a:close/>
              </a:path>
            </a:pathLst>
          </a:custGeom>
          <a:blipFill dpi="0" rotWithShape="1">
            <a:blip r:embed="rId2"/>
            <a:srcRect/>
            <a:stretch>
              <a:fillRect r="-19000" b="-6000"/>
            </a:stretch>
          </a:blipFill>
          <a:ln w="825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prstClr val="black"/>
              </a:solidFill>
              <a:effectLst/>
              <a:uLnTx/>
              <a:uFillTx/>
              <a:latin typeface="Arial"/>
              <a:ea typeface="+mn-ea"/>
              <a:cs typeface="+mn-cs"/>
            </a:endParaRPr>
          </a:p>
        </p:txBody>
      </p:sp>
      <p:sp>
        <p:nvSpPr>
          <p:cNvPr id="2" name="Tijdelijke aanduiding voor inhoud 1">
            <a:extLst>
              <a:ext uri="{FF2B5EF4-FFF2-40B4-BE49-F238E27FC236}">
                <a16:creationId xmlns:a16="http://schemas.microsoft.com/office/drawing/2014/main" id="{24499850-DC4F-471F-8B16-A32988552626}"/>
              </a:ext>
            </a:extLst>
          </p:cNvPr>
          <p:cNvSpPr>
            <a:spLocks noGrp="1"/>
          </p:cNvSpPr>
          <p:nvPr>
            <p:ph type="body" sz="quarter" idx="36"/>
          </p:nvPr>
        </p:nvSpPr>
        <p:spPr>
          <a:xfrm>
            <a:off x="4868740" y="3429000"/>
            <a:ext cx="10801349" cy="3960440"/>
          </a:xfrm>
        </p:spPr>
        <p:txBody>
          <a:bodyPr>
            <a:normAutofit/>
          </a:bodyPr>
          <a:lstStyle/>
          <a:p>
            <a:pPr marL="0" indent="0">
              <a:buNone/>
            </a:pPr>
            <a:r>
              <a:rPr lang="fr-FR" sz="3000" dirty="0"/>
              <a:t>Suis-je assujetti à la TVA ? </a:t>
            </a:r>
          </a:p>
        </p:txBody>
      </p:sp>
      <p:sp>
        <p:nvSpPr>
          <p:cNvPr id="17" name="Titel 16">
            <a:extLst>
              <a:ext uri="{FF2B5EF4-FFF2-40B4-BE49-F238E27FC236}">
                <a16:creationId xmlns:a16="http://schemas.microsoft.com/office/drawing/2014/main" id="{5FEEE74F-243D-4D6D-B576-D991C402836B}"/>
              </a:ext>
            </a:extLst>
          </p:cNvPr>
          <p:cNvSpPr>
            <a:spLocks noGrp="1"/>
          </p:cNvSpPr>
          <p:nvPr>
            <p:ph type="title"/>
          </p:nvPr>
        </p:nvSpPr>
        <p:spPr/>
        <p:txBody>
          <a:bodyPr/>
          <a:lstStyle/>
          <a:p>
            <a:endParaRPr lang="nl-BE" dirty="0"/>
          </a:p>
        </p:txBody>
      </p:sp>
      <p:sp>
        <p:nvSpPr>
          <p:cNvPr id="15" name="Ovaal 14">
            <a:extLst>
              <a:ext uri="{FF2B5EF4-FFF2-40B4-BE49-F238E27FC236}">
                <a16:creationId xmlns:a16="http://schemas.microsoft.com/office/drawing/2014/main" id="{B9DA7562-22F4-42AB-AC4E-CAB22377B9A5}"/>
              </a:ext>
            </a:extLst>
          </p:cNvPr>
          <p:cNvSpPr/>
          <p:nvPr/>
        </p:nvSpPr>
        <p:spPr>
          <a:xfrm>
            <a:off x="2890333" y="1184031"/>
            <a:ext cx="904854" cy="90264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2" name="Rechthoek 11">
            <a:extLst>
              <a:ext uri="{FF2B5EF4-FFF2-40B4-BE49-F238E27FC236}">
                <a16:creationId xmlns:a16="http://schemas.microsoft.com/office/drawing/2014/main" id="{EDF44163-AC83-4A09-8150-429F4C7EE89E}"/>
              </a:ext>
            </a:extLst>
          </p:cNvPr>
          <p:cNvSpPr/>
          <p:nvPr/>
        </p:nvSpPr>
        <p:spPr>
          <a:xfrm>
            <a:off x="2785442" y="971128"/>
            <a:ext cx="1099981"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8000" b="0" i="0" u="none" strike="noStrike" kern="1200" cap="none" spc="0" normalizeH="0" baseline="0" noProof="0" dirty="0">
                <a:ln>
                  <a:noFill/>
                </a:ln>
                <a:solidFill>
                  <a:srgbClr val="7842A4"/>
                </a:solidFill>
                <a:effectLst/>
                <a:uLnTx/>
                <a:uFillTx/>
                <a:latin typeface="Arial"/>
                <a:ea typeface="+mn-ea"/>
                <a:cs typeface="+mn-cs"/>
                <a:sym typeface="Wingdings" panose="05000000000000000000" pitchFamily="2" charset="2"/>
              </a:rPr>
              <a:t></a:t>
            </a:r>
            <a:endParaRPr kumimoji="0" lang="nl-BE" sz="8000" b="0" i="0" u="none" strike="noStrike" kern="1200" cap="none" spc="0" normalizeH="0" baseline="0" noProof="0" dirty="0">
              <a:ln>
                <a:noFill/>
              </a:ln>
              <a:solidFill>
                <a:srgbClr val="7842A4"/>
              </a:solidFill>
              <a:effectLst/>
              <a:uLnTx/>
              <a:uFillTx/>
              <a:latin typeface="Arial"/>
              <a:ea typeface="+mn-ea"/>
              <a:cs typeface="+mn-cs"/>
            </a:endParaRPr>
          </a:p>
        </p:txBody>
      </p:sp>
      <p:pic>
        <p:nvPicPr>
          <p:cNvPr id="8" name="Graphic 7">
            <a:extLst>
              <a:ext uri="{FF2B5EF4-FFF2-40B4-BE49-F238E27FC236}">
                <a16:creationId xmlns:a16="http://schemas.microsoft.com/office/drawing/2014/main" id="{0E23DF6F-2C4E-42DE-840A-021052C48E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1035413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95D46AF1-9B5A-4ECE-8262-D5929B98C261}"/>
              </a:ext>
            </a:extLst>
          </p:cNvPr>
          <p:cNvSpPr>
            <a:spLocks noGrp="1"/>
          </p:cNvSpPr>
          <p:nvPr>
            <p:ph type="body" sz="quarter" idx="36"/>
          </p:nvPr>
        </p:nvSpPr>
        <p:spPr>
          <a:xfrm>
            <a:off x="5616559" y="1884858"/>
            <a:ext cx="10801349" cy="3960440"/>
          </a:xfrm>
        </p:spPr>
        <p:txBody>
          <a:bodyPr/>
          <a:lstStyle/>
          <a:p>
            <a:pPr marL="342900" indent="-342900">
              <a:buSzPct val="100000"/>
              <a:buFont typeface="Arial" panose="020B0604020202020204" pitchFamily="34" charset="0"/>
              <a:buChar char="•"/>
            </a:pPr>
            <a:r>
              <a:rPr lang="nl-BE" dirty="0" err="1">
                <a:latin typeface="+mn-lt"/>
              </a:rPr>
              <a:t>Déclarations</a:t>
            </a:r>
            <a:r>
              <a:rPr lang="nl-BE" dirty="0">
                <a:latin typeface="+mn-lt"/>
              </a:rPr>
              <a:t> </a:t>
            </a:r>
            <a:r>
              <a:rPr lang="nl-BE" dirty="0" err="1">
                <a:latin typeface="+mn-lt"/>
              </a:rPr>
              <a:t>mensuelles</a:t>
            </a:r>
            <a:endParaRPr lang="nl-BE" dirty="0">
              <a:latin typeface="+mn-lt"/>
            </a:endParaRPr>
          </a:p>
          <a:p>
            <a:pPr marL="342900" indent="-342900">
              <a:buSzPct val="100000"/>
              <a:buFont typeface="Arial" panose="020B0604020202020204" pitchFamily="34" charset="0"/>
              <a:buChar char="•"/>
            </a:pPr>
            <a:r>
              <a:rPr lang="nl-BE" dirty="0" err="1">
                <a:latin typeface="+mn-lt"/>
              </a:rPr>
              <a:t>Déclarations</a:t>
            </a:r>
            <a:r>
              <a:rPr lang="nl-BE" dirty="0">
                <a:latin typeface="+mn-lt"/>
              </a:rPr>
              <a:t> </a:t>
            </a:r>
            <a:r>
              <a:rPr lang="nl-BE" dirty="0" err="1">
                <a:latin typeface="+mn-lt"/>
              </a:rPr>
              <a:t>trimestrielles</a:t>
            </a:r>
            <a:endParaRPr lang="nl-BE" dirty="0">
              <a:latin typeface="+mn-lt"/>
            </a:endParaRPr>
          </a:p>
          <a:p>
            <a:pPr>
              <a:buSzPct val="100000"/>
            </a:pPr>
            <a:endParaRPr lang="nl-BE" dirty="0">
              <a:latin typeface="+mn-lt"/>
            </a:endParaRPr>
          </a:p>
          <a:p>
            <a:pPr>
              <a:buSzPct val="100000"/>
            </a:pPr>
            <a:r>
              <a:rPr lang="nl-BE" dirty="0">
                <a:latin typeface="+mn-lt"/>
              </a:rPr>
              <a:t>       Régime de la franchise (</a:t>
            </a:r>
            <a:r>
              <a:rPr lang="nl-BE" dirty="0" err="1">
                <a:latin typeface="+mn-lt"/>
              </a:rPr>
              <a:t>exonération</a:t>
            </a:r>
            <a:r>
              <a:rPr lang="nl-BE" dirty="0">
                <a:latin typeface="+mn-lt"/>
              </a:rPr>
              <a:t>)</a:t>
            </a:r>
          </a:p>
          <a:p>
            <a:pPr>
              <a:buSzPct val="100000"/>
            </a:pPr>
            <a:endParaRPr lang="nl-BE" dirty="0">
              <a:latin typeface="+mn-lt"/>
            </a:endParaRPr>
          </a:p>
          <a:p>
            <a:pPr marL="342900" indent="-342900">
              <a:buSzPct val="100000"/>
              <a:buFont typeface="Arial" panose="020B0604020202020204" pitchFamily="34" charset="0"/>
              <a:buChar char="•"/>
            </a:pPr>
            <a:r>
              <a:rPr lang="nl-BE" dirty="0" err="1">
                <a:latin typeface="+mn-lt"/>
              </a:rPr>
              <a:t>Chiffre</a:t>
            </a:r>
            <a:r>
              <a:rPr lang="nl-BE" dirty="0">
                <a:latin typeface="+mn-lt"/>
              </a:rPr>
              <a:t> </a:t>
            </a:r>
            <a:r>
              <a:rPr lang="nl-BE" dirty="0" err="1">
                <a:latin typeface="+mn-lt"/>
              </a:rPr>
              <a:t>d’affaires</a:t>
            </a:r>
            <a:r>
              <a:rPr lang="nl-BE" dirty="0">
                <a:latin typeface="+mn-lt"/>
              </a:rPr>
              <a:t> </a:t>
            </a:r>
            <a:r>
              <a:rPr lang="nl-BE" dirty="0" err="1">
                <a:latin typeface="+mn-lt"/>
              </a:rPr>
              <a:t>estimé</a:t>
            </a:r>
            <a:endParaRPr lang="nl-BE" dirty="0">
              <a:latin typeface="+mn-lt"/>
            </a:endParaRPr>
          </a:p>
        </p:txBody>
      </p:sp>
      <p:sp>
        <p:nvSpPr>
          <p:cNvPr id="5" name="Titel 4">
            <a:extLst>
              <a:ext uri="{FF2B5EF4-FFF2-40B4-BE49-F238E27FC236}">
                <a16:creationId xmlns:a16="http://schemas.microsoft.com/office/drawing/2014/main" id="{CB497DC6-B995-4B47-822D-A4F427FD4F60}"/>
              </a:ext>
            </a:extLst>
          </p:cNvPr>
          <p:cNvSpPr>
            <a:spLocks noGrp="1"/>
          </p:cNvSpPr>
          <p:nvPr>
            <p:ph type="title"/>
          </p:nvPr>
        </p:nvSpPr>
        <p:spPr/>
        <p:txBody>
          <a:bodyPr/>
          <a:lstStyle/>
          <a:p>
            <a:r>
              <a:rPr lang="fr-FR" b="1" dirty="0"/>
              <a:t>Qui est assujetti à la TVA ?</a:t>
            </a:r>
            <a:endParaRPr lang="nl-BE" dirty="0"/>
          </a:p>
        </p:txBody>
      </p:sp>
      <p:pic>
        <p:nvPicPr>
          <p:cNvPr id="8" name="Graphic 7">
            <a:extLst>
              <a:ext uri="{FF2B5EF4-FFF2-40B4-BE49-F238E27FC236}">
                <a16:creationId xmlns:a16="http://schemas.microsoft.com/office/drawing/2014/main" id="{00DC80ED-8726-4C0A-99D1-CD0BF17B57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3583" y="6381424"/>
            <a:ext cx="558379" cy="217422"/>
          </a:xfrm>
          <a:prstGeom prst="rect">
            <a:avLst/>
          </a:prstGeom>
        </p:spPr>
      </p:pic>
      <p:pic>
        <p:nvPicPr>
          <p:cNvPr id="7" name="Picture 15" descr="A close up of a logo&#10;&#10;Description automatically generated">
            <a:extLst>
              <a:ext uri="{FF2B5EF4-FFF2-40B4-BE49-F238E27FC236}">
                <a16:creationId xmlns:a16="http://schemas.microsoft.com/office/drawing/2014/main" id="{969D4A12-711F-47D5-9352-576095AAAB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198" y="1557020"/>
            <a:ext cx="4160046" cy="2952444"/>
          </a:xfrm>
          <a:prstGeom prst="rect">
            <a:avLst/>
          </a:prstGeom>
        </p:spPr>
      </p:pic>
      <p:grpSp>
        <p:nvGrpSpPr>
          <p:cNvPr id="18" name="Groep 17">
            <a:extLst>
              <a:ext uri="{FF2B5EF4-FFF2-40B4-BE49-F238E27FC236}">
                <a16:creationId xmlns:a16="http://schemas.microsoft.com/office/drawing/2014/main" id="{426B436F-F315-4CDF-9F68-BCF0ECD4EE4D}"/>
              </a:ext>
            </a:extLst>
          </p:cNvPr>
          <p:cNvGrpSpPr/>
          <p:nvPr/>
        </p:nvGrpSpPr>
        <p:grpSpPr>
          <a:xfrm>
            <a:off x="931040" y="3756083"/>
            <a:ext cx="5018790" cy="3058036"/>
            <a:chOff x="931040" y="3756083"/>
            <a:chExt cx="5018790" cy="3058036"/>
          </a:xfrm>
        </p:grpSpPr>
        <p:pic>
          <p:nvPicPr>
            <p:cNvPr id="16" name="Graphic 15">
              <a:extLst>
                <a:ext uri="{FF2B5EF4-FFF2-40B4-BE49-F238E27FC236}">
                  <a16:creationId xmlns:a16="http://schemas.microsoft.com/office/drawing/2014/main" id="{F33E6986-3CBD-461C-94DC-B6FF23F7C2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738560">
              <a:off x="1051354" y="3756083"/>
              <a:ext cx="4431302" cy="3058036"/>
            </a:xfrm>
            <a:prstGeom prst="rect">
              <a:avLst/>
            </a:prstGeom>
          </p:spPr>
        </p:pic>
        <p:grpSp>
          <p:nvGrpSpPr>
            <p:cNvPr id="9" name="Group 2">
              <a:extLst>
                <a:ext uri="{FF2B5EF4-FFF2-40B4-BE49-F238E27FC236}">
                  <a16:creationId xmlns:a16="http://schemas.microsoft.com/office/drawing/2014/main" id="{6F9A0F81-A2E0-4820-A02B-DDCAAE112008}"/>
                </a:ext>
              </a:extLst>
            </p:cNvPr>
            <p:cNvGrpSpPr/>
            <p:nvPr/>
          </p:nvGrpSpPr>
          <p:grpSpPr>
            <a:xfrm>
              <a:off x="931040" y="4457994"/>
              <a:ext cx="5018790" cy="1769887"/>
              <a:chOff x="841098" y="4053077"/>
              <a:chExt cx="5018790" cy="1769887"/>
            </a:xfrm>
          </p:grpSpPr>
          <p:grpSp>
            <p:nvGrpSpPr>
              <p:cNvPr id="11" name="Group 27">
                <a:extLst>
                  <a:ext uri="{FF2B5EF4-FFF2-40B4-BE49-F238E27FC236}">
                    <a16:creationId xmlns:a16="http://schemas.microsoft.com/office/drawing/2014/main" id="{963D9CE7-4F9D-4890-84CF-175722406BA9}"/>
                  </a:ext>
                </a:extLst>
              </p:cNvPr>
              <p:cNvGrpSpPr/>
              <p:nvPr/>
            </p:nvGrpSpPr>
            <p:grpSpPr>
              <a:xfrm>
                <a:off x="924009" y="4053077"/>
                <a:ext cx="456591" cy="456591"/>
                <a:chOff x="1098476" y="4315119"/>
                <a:chExt cx="456591" cy="456591"/>
              </a:xfrm>
            </p:grpSpPr>
            <p:sp>
              <p:nvSpPr>
                <p:cNvPr id="14" name="Oval 25">
                  <a:extLst>
                    <a:ext uri="{FF2B5EF4-FFF2-40B4-BE49-F238E27FC236}">
                      <a16:creationId xmlns:a16="http://schemas.microsoft.com/office/drawing/2014/main" id="{25A31832-6170-4567-A90E-ACAED6A689DA}"/>
                    </a:ext>
                  </a:extLst>
                </p:cNvPr>
                <p:cNvSpPr/>
                <p:nvPr/>
              </p:nvSpPr>
              <p:spPr>
                <a:xfrm>
                  <a:off x="1098476" y="4315119"/>
                  <a:ext cx="456591" cy="4565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5" name="Graphic 14">
                  <a:extLst>
                    <a:ext uri="{FF2B5EF4-FFF2-40B4-BE49-F238E27FC236}">
                      <a16:creationId xmlns:a16="http://schemas.microsoft.com/office/drawing/2014/main" id="{570E5177-18F0-41FA-8492-26AEE9831F9A}"/>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58529" y="4418058"/>
                  <a:ext cx="306107" cy="268641"/>
                </a:xfrm>
                <a:prstGeom prst="rect">
                  <a:avLst/>
                </a:prstGeom>
              </p:spPr>
            </p:pic>
          </p:grpSp>
          <p:sp>
            <p:nvSpPr>
              <p:cNvPr id="12" name="Titel 1">
                <a:extLst>
                  <a:ext uri="{FF2B5EF4-FFF2-40B4-BE49-F238E27FC236}">
                    <a16:creationId xmlns:a16="http://schemas.microsoft.com/office/drawing/2014/main" id="{83D10657-A974-4DBB-912E-626DD2BA980A}"/>
                  </a:ext>
                </a:extLst>
              </p:cNvPr>
              <p:cNvSpPr txBox="1">
                <a:spLocks/>
              </p:cNvSpPr>
              <p:nvPr/>
            </p:nvSpPr>
            <p:spPr>
              <a:xfrm>
                <a:off x="1390133" y="4714968"/>
                <a:ext cx="4469755" cy="1107996"/>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1400" b="0" i="0" u="none" strike="noStrike" kern="1200" cap="none" spc="0" normalizeH="0" baseline="0" noProof="0" dirty="0">
                    <a:ln>
                      <a:noFill/>
                    </a:ln>
                    <a:solidFill>
                      <a:srgbClr val="131313"/>
                    </a:solidFill>
                    <a:effectLst/>
                    <a:uLnTx/>
                    <a:uFillTx/>
                    <a:latin typeface="Arial"/>
                    <a:ea typeface="+mj-ea"/>
                    <a:cs typeface="+mj-cs"/>
                  </a:rPr>
                  <a:t>Vous ne savez pas si vous êtes assujetti ou non </a:t>
                </a:r>
                <a:br>
                  <a:rPr kumimoji="0" lang="fr-FR" sz="1400" b="0" i="0" u="none" strike="noStrike" kern="1200" cap="none" spc="0" normalizeH="0" baseline="0" noProof="0" dirty="0">
                    <a:ln>
                      <a:noFill/>
                    </a:ln>
                    <a:solidFill>
                      <a:srgbClr val="131313"/>
                    </a:solidFill>
                    <a:effectLst/>
                    <a:uLnTx/>
                    <a:uFillTx/>
                    <a:latin typeface="Arial"/>
                    <a:ea typeface="+mj-ea"/>
                    <a:cs typeface="+mj-cs"/>
                  </a:rPr>
                </a:br>
                <a:r>
                  <a:rPr kumimoji="0" lang="fr-FR" sz="1400" b="0" i="0" u="none" strike="noStrike" kern="1200" cap="none" spc="0" normalizeH="0" baseline="0" noProof="0" dirty="0">
                    <a:ln>
                      <a:noFill/>
                    </a:ln>
                    <a:solidFill>
                      <a:srgbClr val="131313"/>
                    </a:solidFill>
                    <a:effectLst/>
                    <a:uLnTx/>
                    <a:uFillTx/>
                    <a:latin typeface="Arial"/>
                    <a:ea typeface="+mj-ea"/>
                    <a:cs typeface="+mj-cs"/>
                  </a:rPr>
                  <a:t>à la TVA ? Contactez-nous, nous nous ferons un plaisir d’examiner votre situation.</a:t>
                </a:r>
                <a:r>
                  <a:rPr kumimoji="0" lang="nl-BE" sz="1200" b="1" i="0" u="none" strike="noStrike" kern="1200" cap="none" spc="0" normalizeH="0" baseline="0" noProof="0" dirty="0">
                    <a:ln>
                      <a:noFill/>
                    </a:ln>
                    <a:solidFill>
                      <a:srgbClr val="7030A0"/>
                    </a:solidFill>
                    <a:effectLst/>
                    <a:uLnTx/>
                    <a:uFillTx/>
                    <a:latin typeface="Arial"/>
                    <a:ea typeface="+mj-ea"/>
                    <a:cs typeface="+mj-cs"/>
                  </a:rPr>
                  <a:t> </a:t>
                </a:r>
                <a:br>
                  <a:rPr kumimoji="0" lang="nl-BE" sz="1200" b="1" i="0" u="none" strike="noStrike" kern="1200" cap="none" spc="0" normalizeH="0" baseline="0" noProof="0" dirty="0">
                    <a:ln>
                      <a:noFill/>
                    </a:ln>
                    <a:solidFill>
                      <a:srgbClr val="7030A0"/>
                    </a:solidFill>
                    <a:effectLst/>
                    <a:uLnTx/>
                    <a:uFillTx/>
                    <a:latin typeface="Arial"/>
                    <a:ea typeface="+mj-ea"/>
                    <a:cs typeface="+mj-cs"/>
                  </a:rPr>
                </a:br>
                <a:r>
                  <a:rPr kumimoji="0" lang="nl-BE" sz="1200" b="1" i="0" u="none" strike="noStrike" kern="1200" cap="none" spc="0" normalizeH="0" baseline="0" noProof="0" dirty="0">
                    <a:ln>
                      <a:noFill/>
                    </a:ln>
                    <a:solidFill>
                      <a:srgbClr val="7030A0"/>
                    </a:solidFill>
                    <a:effectLst/>
                    <a:uLnTx/>
                    <a:uFillTx/>
                    <a:latin typeface="Arial"/>
                    <a:ea typeface="+mj-ea"/>
                    <a:cs typeface="+mj-cs"/>
                    <a:hlinkClick r:id="rId10">
                      <a:extLst>
                        <a:ext uri="{A12FA001-AC4F-418D-AE19-62706E023703}">
                          <ahyp:hlinkClr xmlns:ahyp="http://schemas.microsoft.com/office/drawing/2018/hyperlinkcolor" val="tx"/>
                        </a:ext>
                      </a:extLst>
                    </a:hlinkClick>
                  </a:rPr>
                  <a:t>blog.liantis.be/fr/devenir-independant/indépendants_assujettis_tva</a:t>
                </a:r>
                <a:endParaRPr kumimoji="0" lang="nl-BE" sz="1200" b="1" i="0" u="none" strike="noStrike" kern="1200" cap="none" spc="0" normalizeH="0" baseline="0" noProof="0" dirty="0">
                  <a:ln>
                    <a:noFill/>
                  </a:ln>
                  <a:solidFill>
                    <a:srgbClr val="7030A0"/>
                  </a:solidFill>
                  <a:effectLst/>
                  <a:uLnTx/>
                  <a:uFillTx/>
                  <a:latin typeface="Arial"/>
                  <a:ea typeface="+mj-ea"/>
                  <a:cs typeface="+mj-cs"/>
                </a:endParaRPr>
              </a:p>
            </p:txBody>
          </p:sp>
          <p:sp>
            <p:nvSpPr>
              <p:cNvPr id="13" name="Titel 1">
                <a:extLst>
                  <a:ext uri="{FF2B5EF4-FFF2-40B4-BE49-F238E27FC236}">
                    <a16:creationId xmlns:a16="http://schemas.microsoft.com/office/drawing/2014/main" id="{755B6A9B-F116-404B-A80A-D032A6DC7730}"/>
                  </a:ext>
                </a:extLst>
              </p:cNvPr>
              <p:cNvSpPr txBox="1">
                <a:spLocks/>
              </p:cNvSpPr>
              <p:nvPr/>
            </p:nvSpPr>
            <p:spPr>
              <a:xfrm>
                <a:off x="841098" y="4238058"/>
                <a:ext cx="1991622" cy="338554"/>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sz="1600" b="0" i="0" u="none" strike="noStrike" kern="1200" cap="none" spc="0" normalizeH="0" baseline="0" noProof="0" dirty="0">
                    <a:ln>
                      <a:noFill/>
                    </a:ln>
                    <a:solidFill>
                      <a:srgbClr val="7842A4"/>
                    </a:solidFill>
                    <a:effectLst/>
                    <a:uLnTx/>
                    <a:uFillTx/>
                    <a:latin typeface="Poppins" panose="00000500000000000000" pitchFamily="2" charset="0"/>
                    <a:ea typeface="+mj-ea"/>
                    <a:cs typeface="Poppins" panose="00000500000000000000" pitchFamily="2" charset="0"/>
                  </a:rPr>
                  <a:t>      </a:t>
                </a:r>
                <a:r>
                  <a:rPr kumimoji="0" lang="nl-NL" sz="1600" b="0" i="0" u="none" strike="noStrike" kern="1200" cap="none" spc="0" normalizeH="0" baseline="0" noProof="0" dirty="0" err="1">
                    <a:ln>
                      <a:noFill/>
                    </a:ln>
                    <a:solidFill>
                      <a:srgbClr val="7842A4"/>
                    </a:solidFill>
                    <a:effectLst/>
                    <a:uLnTx/>
                    <a:uFillTx/>
                    <a:latin typeface="+mn-lt"/>
                    <a:ea typeface="+mj-ea"/>
                    <a:cs typeface="Poppins" panose="00000500000000000000" pitchFamily="2" charset="0"/>
                  </a:rPr>
                  <a:t>Conseil</a:t>
                </a:r>
                <a:endParaRPr kumimoji="0" lang="nl-BE" sz="1600" b="0" i="0" u="none" strike="noStrike" kern="1200" cap="none" spc="0" normalizeH="0" baseline="0" noProof="0" dirty="0">
                  <a:ln>
                    <a:noFill/>
                  </a:ln>
                  <a:solidFill>
                    <a:srgbClr val="7842A4"/>
                  </a:solidFill>
                  <a:effectLst/>
                  <a:uLnTx/>
                  <a:uFillTx/>
                  <a:latin typeface="+mn-lt"/>
                  <a:ea typeface="+mj-ea"/>
                  <a:cs typeface="Poppins" panose="00000500000000000000" pitchFamily="2" charset="0"/>
                </a:endParaRPr>
              </a:p>
            </p:txBody>
          </p:sp>
        </p:grpSp>
      </p:grpSp>
      <p:sp>
        <p:nvSpPr>
          <p:cNvPr id="17" name="Freeform: Shape 15">
            <a:extLst>
              <a:ext uri="{FF2B5EF4-FFF2-40B4-BE49-F238E27FC236}">
                <a16:creationId xmlns:a16="http://schemas.microsoft.com/office/drawing/2014/main" id="{3E5DC5AF-6D70-4706-B0D6-3690DCC859AC}"/>
              </a:ext>
            </a:extLst>
          </p:cNvPr>
          <p:cNvSpPr/>
          <p:nvPr/>
        </p:nvSpPr>
        <p:spPr>
          <a:xfrm rot="19533880">
            <a:off x="5381442" y="2604638"/>
            <a:ext cx="487317" cy="832931"/>
          </a:xfrm>
          <a:custGeom>
            <a:avLst/>
            <a:gdLst>
              <a:gd name="connsiteX0" fmla="*/ 405047 w 405047"/>
              <a:gd name="connsiteY0" fmla="*/ 0 h 1358900"/>
              <a:gd name="connsiteX1" fmla="*/ 49447 w 405047"/>
              <a:gd name="connsiteY1" fmla="*/ 546100 h 1358900"/>
              <a:gd name="connsiteX2" fmla="*/ 36747 w 405047"/>
              <a:gd name="connsiteY2" fmla="*/ 1092200 h 1358900"/>
              <a:gd name="connsiteX3" fmla="*/ 366947 w 405047"/>
              <a:gd name="connsiteY3" fmla="*/ 1358900 h 1358900"/>
              <a:gd name="connsiteX0" fmla="*/ 405047 w 405047"/>
              <a:gd name="connsiteY0" fmla="*/ 0 h 1358900"/>
              <a:gd name="connsiteX1" fmla="*/ 49447 w 405047"/>
              <a:gd name="connsiteY1" fmla="*/ 546100 h 1358900"/>
              <a:gd name="connsiteX2" fmla="*/ 36747 w 405047"/>
              <a:gd name="connsiteY2" fmla="*/ 1092200 h 1358900"/>
              <a:gd name="connsiteX3" fmla="*/ 366947 w 405047"/>
              <a:gd name="connsiteY3" fmla="*/ 1358900 h 1358900"/>
              <a:gd name="connsiteX0" fmla="*/ 368300 w 368300"/>
              <a:gd name="connsiteY0" fmla="*/ 0 h 1358900"/>
              <a:gd name="connsiteX1" fmla="*/ 0 w 368300"/>
              <a:gd name="connsiteY1" fmla="*/ 1092200 h 1358900"/>
              <a:gd name="connsiteX2" fmla="*/ 330200 w 368300"/>
              <a:gd name="connsiteY2" fmla="*/ 1358900 h 1358900"/>
              <a:gd name="connsiteX0" fmla="*/ 419920 w 419920"/>
              <a:gd name="connsiteY0" fmla="*/ 0 h 1358900"/>
              <a:gd name="connsiteX1" fmla="*/ 0 w 419920"/>
              <a:gd name="connsiteY1" fmla="*/ 834103 h 1358900"/>
              <a:gd name="connsiteX2" fmla="*/ 381820 w 419920"/>
              <a:gd name="connsiteY2" fmla="*/ 1358900 h 1358900"/>
              <a:gd name="connsiteX0" fmla="*/ 430464 w 430464"/>
              <a:gd name="connsiteY0" fmla="*/ 0 h 1358900"/>
              <a:gd name="connsiteX1" fmla="*/ 10544 w 430464"/>
              <a:gd name="connsiteY1" fmla="*/ 834103 h 1358900"/>
              <a:gd name="connsiteX2" fmla="*/ 392364 w 430464"/>
              <a:gd name="connsiteY2" fmla="*/ 1358900 h 1358900"/>
              <a:gd name="connsiteX0" fmla="*/ 420694 w 420694"/>
              <a:gd name="connsiteY0" fmla="*/ 0 h 1358900"/>
              <a:gd name="connsiteX1" fmla="*/ 774 w 420694"/>
              <a:gd name="connsiteY1" fmla="*/ 834103 h 1358900"/>
              <a:gd name="connsiteX2" fmla="*/ 382594 w 420694"/>
              <a:gd name="connsiteY2" fmla="*/ 1358900 h 1358900"/>
              <a:gd name="connsiteX0" fmla="*/ 420856 w 420856"/>
              <a:gd name="connsiteY0" fmla="*/ 0 h 1358900"/>
              <a:gd name="connsiteX1" fmla="*/ 936 w 420856"/>
              <a:gd name="connsiteY1" fmla="*/ 834103 h 1358900"/>
              <a:gd name="connsiteX2" fmla="*/ 382756 w 420856"/>
              <a:gd name="connsiteY2" fmla="*/ 1358900 h 1358900"/>
              <a:gd name="connsiteX0" fmla="*/ 428208 w 428208"/>
              <a:gd name="connsiteY0" fmla="*/ 0 h 1358900"/>
              <a:gd name="connsiteX1" fmla="*/ 914 w 428208"/>
              <a:gd name="connsiteY1" fmla="*/ 782483 h 1358900"/>
              <a:gd name="connsiteX2" fmla="*/ 390108 w 428208"/>
              <a:gd name="connsiteY2" fmla="*/ 1358900 h 1358900"/>
              <a:gd name="connsiteX0" fmla="*/ 391457 w 391457"/>
              <a:gd name="connsiteY0" fmla="*/ 0 h 1358900"/>
              <a:gd name="connsiteX1" fmla="*/ 1034 w 391457"/>
              <a:gd name="connsiteY1" fmla="*/ 856225 h 1358900"/>
              <a:gd name="connsiteX2" fmla="*/ 353357 w 391457"/>
              <a:gd name="connsiteY2" fmla="*/ 1358900 h 1358900"/>
              <a:gd name="connsiteX0" fmla="*/ 392824 w 392824"/>
              <a:gd name="connsiteY0" fmla="*/ 0 h 1358900"/>
              <a:gd name="connsiteX1" fmla="*/ 2401 w 392824"/>
              <a:gd name="connsiteY1" fmla="*/ 856225 h 1358900"/>
              <a:gd name="connsiteX2" fmla="*/ 354724 w 392824"/>
              <a:gd name="connsiteY2" fmla="*/ 1358900 h 1358900"/>
              <a:gd name="connsiteX0" fmla="*/ 393948 w 393948"/>
              <a:gd name="connsiteY0" fmla="*/ 0 h 1358900"/>
              <a:gd name="connsiteX1" fmla="*/ 3525 w 393948"/>
              <a:gd name="connsiteY1" fmla="*/ 856225 h 1358900"/>
              <a:gd name="connsiteX2" fmla="*/ 355848 w 393948"/>
              <a:gd name="connsiteY2" fmla="*/ 1358900 h 1358900"/>
              <a:gd name="connsiteX0" fmla="*/ 390509 w 390509"/>
              <a:gd name="connsiteY0" fmla="*/ 0 h 1322029"/>
              <a:gd name="connsiteX1" fmla="*/ 86 w 390509"/>
              <a:gd name="connsiteY1" fmla="*/ 856225 h 1322029"/>
              <a:gd name="connsiteX2" fmla="*/ 359783 w 390509"/>
              <a:gd name="connsiteY2" fmla="*/ 1322029 h 1322029"/>
              <a:gd name="connsiteX0" fmla="*/ 390506 w 390506"/>
              <a:gd name="connsiteY0" fmla="*/ 0 h 1322029"/>
              <a:gd name="connsiteX1" fmla="*/ 83 w 390506"/>
              <a:gd name="connsiteY1" fmla="*/ 856225 h 1322029"/>
              <a:gd name="connsiteX2" fmla="*/ 359780 w 390506"/>
              <a:gd name="connsiteY2" fmla="*/ 1322029 h 1322029"/>
              <a:gd name="connsiteX0" fmla="*/ 391959 w 391959"/>
              <a:gd name="connsiteY0" fmla="*/ 0 h 1322029"/>
              <a:gd name="connsiteX1" fmla="*/ 1536 w 391959"/>
              <a:gd name="connsiteY1" fmla="*/ 856225 h 1322029"/>
              <a:gd name="connsiteX2" fmla="*/ 361233 w 391959"/>
              <a:gd name="connsiteY2" fmla="*/ 1322029 h 1322029"/>
              <a:gd name="connsiteX0" fmla="*/ 394133 w 394133"/>
              <a:gd name="connsiteY0" fmla="*/ 0 h 1322029"/>
              <a:gd name="connsiteX1" fmla="*/ 3710 w 394133"/>
              <a:gd name="connsiteY1" fmla="*/ 856225 h 1322029"/>
              <a:gd name="connsiteX2" fmla="*/ 363407 w 394133"/>
              <a:gd name="connsiteY2" fmla="*/ 1322029 h 1322029"/>
              <a:gd name="connsiteX0" fmla="*/ 409686 w 409686"/>
              <a:gd name="connsiteY0" fmla="*/ 0 h 1283929"/>
              <a:gd name="connsiteX1" fmla="*/ 213 w 409686"/>
              <a:gd name="connsiteY1" fmla="*/ 818125 h 1283929"/>
              <a:gd name="connsiteX2" fmla="*/ 359910 w 409686"/>
              <a:gd name="connsiteY2" fmla="*/ 1283929 h 1283929"/>
              <a:gd name="connsiteX0" fmla="*/ 409686 w 409686"/>
              <a:gd name="connsiteY0" fmla="*/ 0 h 1283929"/>
              <a:gd name="connsiteX1" fmla="*/ 213 w 409686"/>
              <a:gd name="connsiteY1" fmla="*/ 818125 h 1283929"/>
              <a:gd name="connsiteX2" fmla="*/ 359910 w 409686"/>
              <a:gd name="connsiteY2" fmla="*/ 1283929 h 1283929"/>
              <a:gd name="connsiteX0" fmla="*/ 447756 w 447756"/>
              <a:gd name="connsiteY0" fmla="*/ 0 h 1283929"/>
              <a:gd name="connsiteX1" fmla="*/ 183 w 447756"/>
              <a:gd name="connsiteY1" fmla="*/ 818125 h 1283929"/>
              <a:gd name="connsiteX2" fmla="*/ 397980 w 447756"/>
              <a:gd name="connsiteY2" fmla="*/ 1283929 h 1283929"/>
              <a:gd name="connsiteX0" fmla="*/ 448901 w 448901"/>
              <a:gd name="connsiteY0" fmla="*/ 0 h 1283929"/>
              <a:gd name="connsiteX1" fmla="*/ 1328 w 448901"/>
              <a:gd name="connsiteY1" fmla="*/ 818125 h 1283929"/>
              <a:gd name="connsiteX2" fmla="*/ 399125 w 448901"/>
              <a:gd name="connsiteY2" fmla="*/ 1283929 h 1283929"/>
              <a:gd name="connsiteX0" fmla="*/ 453084 w 453084"/>
              <a:gd name="connsiteY0" fmla="*/ 0 h 1283929"/>
              <a:gd name="connsiteX1" fmla="*/ 5511 w 453084"/>
              <a:gd name="connsiteY1" fmla="*/ 818125 h 1283929"/>
              <a:gd name="connsiteX2" fmla="*/ 403308 w 453084"/>
              <a:gd name="connsiteY2" fmla="*/ 1283929 h 1283929"/>
              <a:gd name="connsiteX0" fmla="*/ 453084 w 453084"/>
              <a:gd name="connsiteY0" fmla="*/ 0 h 1283929"/>
              <a:gd name="connsiteX1" fmla="*/ 5511 w 453084"/>
              <a:gd name="connsiteY1" fmla="*/ 818125 h 1283929"/>
              <a:gd name="connsiteX2" fmla="*/ 403308 w 453084"/>
              <a:gd name="connsiteY2" fmla="*/ 1283929 h 1283929"/>
              <a:gd name="connsiteX0" fmla="*/ 453084 w 453084"/>
              <a:gd name="connsiteY0" fmla="*/ 0 h 1283929"/>
              <a:gd name="connsiteX1" fmla="*/ 5511 w 453084"/>
              <a:gd name="connsiteY1" fmla="*/ 818125 h 1283929"/>
              <a:gd name="connsiteX2" fmla="*/ 403308 w 453084"/>
              <a:gd name="connsiteY2" fmla="*/ 1283929 h 1283929"/>
            </a:gdLst>
            <a:ahLst/>
            <a:cxnLst>
              <a:cxn ang="0">
                <a:pos x="connsiteX0" y="connsiteY0"/>
              </a:cxn>
              <a:cxn ang="0">
                <a:pos x="connsiteX1" y="connsiteY1"/>
              </a:cxn>
              <a:cxn ang="0">
                <a:pos x="connsiteX2" y="connsiteY2"/>
              </a:cxn>
            </a:cxnLst>
            <a:rect l="l" t="t" r="r" b="b"/>
            <a:pathLst>
              <a:path w="453084" h="1283929">
                <a:moveTo>
                  <a:pt x="453084" y="0"/>
                </a:moveTo>
                <a:cubicBezTo>
                  <a:pt x="290937" y="71454"/>
                  <a:pt x="-47158" y="491036"/>
                  <a:pt x="5511" y="818125"/>
                </a:cubicBezTo>
                <a:cubicBezTo>
                  <a:pt x="61082" y="1163237"/>
                  <a:pt x="319665" y="1249960"/>
                  <a:pt x="403308" y="1283929"/>
                </a:cubicBezTo>
              </a:path>
            </a:pathLst>
          </a:custGeom>
          <a:noFill/>
          <a:ln w="38100" cap="rnd">
            <a:solidFill>
              <a:schemeClr val="accent1"/>
            </a:solidFill>
            <a:prstDash val="sysDot"/>
            <a:tailEnd type="arrow"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82237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raphic 2">
            <a:extLst>
              <a:ext uri="{FF2B5EF4-FFF2-40B4-BE49-F238E27FC236}">
                <a16:creationId xmlns:a16="http://schemas.microsoft.com/office/drawing/2014/main" id="{450121AB-4AB2-4DE3-8B7C-72D5309958DF}"/>
              </a:ext>
            </a:extLst>
          </p:cNvPr>
          <p:cNvSpPr>
            <a:spLocks noChangeAspect="1"/>
          </p:cNvSpPr>
          <p:nvPr/>
        </p:nvSpPr>
        <p:spPr>
          <a:xfrm>
            <a:off x="-929870" y="1047092"/>
            <a:ext cx="5394632" cy="5508000"/>
          </a:xfrm>
          <a:custGeom>
            <a:avLst/>
            <a:gdLst>
              <a:gd name="connsiteX0" fmla="*/ 2950183 w 3731325"/>
              <a:gd name="connsiteY0" fmla="*/ 3234511 h 3809739"/>
              <a:gd name="connsiteX1" fmla="*/ 1581441 w 3731325"/>
              <a:gd name="connsiteY1" fmla="*/ 3806011 h 3809739"/>
              <a:gd name="connsiteX2" fmla="*/ 179360 w 3731325"/>
              <a:gd name="connsiteY2" fmla="*/ 2860178 h 3809739"/>
              <a:gd name="connsiteX3" fmla="*/ 348906 w 3731325"/>
              <a:gd name="connsiteY3" fmla="*/ 1358086 h 3809739"/>
              <a:gd name="connsiteX4" fmla="*/ 1086141 w 3731325"/>
              <a:gd name="connsiteY4" fmla="*/ 836116 h 3809739"/>
              <a:gd name="connsiteX5" fmla="*/ 1507145 w 3731325"/>
              <a:gd name="connsiteY5" fmla="*/ 215086 h 3809739"/>
              <a:gd name="connsiteX6" fmla="*/ 2600616 w 3731325"/>
              <a:gd name="connsiteY6" fmla="*/ 83641 h 3809739"/>
              <a:gd name="connsiteX7" fmla="*/ 3709326 w 3731325"/>
              <a:gd name="connsiteY7" fmla="*/ 1530488 h 3809739"/>
              <a:gd name="connsiteX8" fmla="*/ 2950183 w 3731325"/>
              <a:gd name="connsiteY8" fmla="*/ 3234511 h 380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1325" h="3809739">
                <a:moveTo>
                  <a:pt x="2950183" y="3234511"/>
                </a:moveTo>
                <a:cubicBezTo>
                  <a:pt x="2561563" y="3683138"/>
                  <a:pt x="2168180" y="3836491"/>
                  <a:pt x="1581441" y="3806011"/>
                </a:cubicBezTo>
                <a:cubicBezTo>
                  <a:pt x="993748" y="3775531"/>
                  <a:pt x="419390" y="3409771"/>
                  <a:pt x="179360" y="2860178"/>
                </a:cubicBezTo>
                <a:cubicBezTo>
                  <a:pt x="-60670" y="2310586"/>
                  <a:pt x="-110200" y="1729561"/>
                  <a:pt x="348906" y="1358086"/>
                </a:cubicBezTo>
                <a:cubicBezTo>
                  <a:pt x="584173" y="1167586"/>
                  <a:pt x="887068" y="1065668"/>
                  <a:pt x="1086141" y="836116"/>
                </a:cubicBezTo>
                <a:cubicBezTo>
                  <a:pt x="1249970" y="646568"/>
                  <a:pt x="1327123" y="387488"/>
                  <a:pt x="1507145" y="215086"/>
                </a:cubicBezTo>
                <a:cubicBezTo>
                  <a:pt x="1787181" y="-53519"/>
                  <a:pt x="2232951" y="-37327"/>
                  <a:pt x="2600616" y="83641"/>
                </a:cubicBezTo>
                <a:cubicBezTo>
                  <a:pt x="3184498" y="276046"/>
                  <a:pt x="3862678" y="829448"/>
                  <a:pt x="3709326" y="1530488"/>
                </a:cubicBezTo>
                <a:cubicBezTo>
                  <a:pt x="3584548" y="2097226"/>
                  <a:pt x="3329278" y="2796361"/>
                  <a:pt x="2950183" y="3234511"/>
                </a:cubicBezTo>
                <a:close/>
              </a:path>
            </a:pathLst>
          </a:custGeom>
          <a:blipFill dpi="0" rotWithShape="1">
            <a:blip r:embed="rId2"/>
            <a:srcRect/>
            <a:stretch>
              <a:fillRect l="-14000" t="-3000" r="-16000" b="-18000"/>
            </a:stretch>
          </a:blipFill>
          <a:ln w="825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prstClr val="black"/>
              </a:solidFill>
              <a:effectLst/>
              <a:uLnTx/>
              <a:uFillTx/>
              <a:latin typeface="Arial"/>
              <a:ea typeface="+mn-ea"/>
              <a:cs typeface="+mn-cs"/>
            </a:endParaRPr>
          </a:p>
        </p:txBody>
      </p:sp>
      <p:sp>
        <p:nvSpPr>
          <p:cNvPr id="2" name="Tijdelijke aanduiding voor inhoud 1">
            <a:extLst>
              <a:ext uri="{FF2B5EF4-FFF2-40B4-BE49-F238E27FC236}">
                <a16:creationId xmlns:a16="http://schemas.microsoft.com/office/drawing/2014/main" id="{24499850-DC4F-471F-8B16-A32988552626}"/>
              </a:ext>
            </a:extLst>
          </p:cNvPr>
          <p:cNvSpPr>
            <a:spLocks noGrp="1"/>
          </p:cNvSpPr>
          <p:nvPr>
            <p:ph type="body" sz="quarter" idx="36"/>
          </p:nvPr>
        </p:nvSpPr>
        <p:spPr>
          <a:xfrm>
            <a:off x="4774956" y="3334814"/>
            <a:ext cx="10801349" cy="3960440"/>
          </a:xfrm>
        </p:spPr>
        <p:txBody>
          <a:bodyPr>
            <a:normAutofit/>
          </a:bodyPr>
          <a:lstStyle/>
          <a:p>
            <a:pPr marL="0" indent="0">
              <a:buNone/>
            </a:pPr>
            <a:r>
              <a:rPr lang="fr-FR" sz="3000" dirty="0"/>
              <a:t>Puis-je employer du personnel </a:t>
            </a:r>
            <a:br>
              <a:rPr lang="fr-FR" sz="3000" dirty="0"/>
            </a:br>
            <a:r>
              <a:rPr lang="fr-FR" sz="2800" dirty="0"/>
              <a:t>(dans une entreprise individuelle) </a:t>
            </a:r>
            <a:r>
              <a:rPr lang="fr-FR" sz="3000" dirty="0"/>
              <a:t>?</a:t>
            </a:r>
          </a:p>
        </p:txBody>
      </p:sp>
      <p:sp>
        <p:nvSpPr>
          <p:cNvPr id="17" name="Titel 16">
            <a:extLst>
              <a:ext uri="{FF2B5EF4-FFF2-40B4-BE49-F238E27FC236}">
                <a16:creationId xmlns:a16="http://schemas.microsoft.com/office/drawing/2014/main" id="{5FEEE74F-243D-4D6D-B576-D991C402836B}"/>
              </a:ext>
            </a:extLst>
          </p:cNvPr>
          <p:cNvSpPr>
            <a:spLocks noGrp="1"/>
          </p:cNvSpPr>
          <p:nvPr>
            <p:ph type="title"/>
          </p:nvPr>
        </p:nvSpPr>
        <p:spPr/>
        <p:txBody>
          <a:bodyPr/>
          <a:lstStyle/>
          <a:p>
            <a:endParaRPr lang="nl-BE" dirty="0"/>
          </a:p>
        </p:txBody>
      </p:sp>
      <p:sp>
        <p:nvSpPr>
          <p:cNvPr id="15" name="Ovaal 14">
            <a:extLst>
              <a:ext uri="{FF2B5EF4-FFF2-40B4-BE49-F238E27FC236}">
                <a16:creationId xmlns:a16="http://schemas.microsoft.com/office/drawing/2014/main" id="{B9DA7562-22F4-42AB-AC4E-CAB22377B9A5}"/>
              </a:ext>
            </a:extLst>
          </p:cNvPr>
          <p:cNvSpPr/>
          <p:nvPr/>
        </p:nvSpPr>
        <p:spPr>
          <a:xfrm>
            <a:off x="2890333" y="1184031"/>
            <a:ext cx="904854" cy="90264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2" name="Rechthoek 11">
            <a:extLst>
              <a:ext uri="{FF2B5EF4-FFF2-40B4-BE49-F238E27FC236}">
                <a16:creationId xmlns:a16="http://schemas.microsoft.com/office/drawing/2014/main" id="{EDF44163-AC83-4A09-8150-429F4C7EE89E}"/>
              </a:ext>
            </a:extLst>
          </p:cNvPr>
          <p:cNvSpPr/>
          <p:nvPr/>
        </p:nvSpPr>
        <p:spPr>
          <a:xfrm>
            <a:off x="2804492" y="961603"/>
            <a:ext cx="1099981"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8000" b="0" i="0" u="none" strike="noStrike" kern="1200" cap="none" spc="0" normalizeH="0" baseline="0" noProof="0" dirty="0">
                <a:ln>
                  <a:noFill/>
                </a:ln>
                <a:solidFill>
                  <a:srgbClr val="7842A4"/>
                </a:solidFill>
                <a:effectLst/>
                <a:uLnTx/>
                <a:uFillTx/>
                <a:latin typeface="Arial"/>
                <a:ea typeface="+mn-ea"/>
                <a:cs typeface="+mn-cs"/>
                <a:sym typeface="Wingdings" panose="05000000000000000000" pitchFamily="2" charset="2"/>
              </a:rPr>
              <a:t></a:t>
            </a:r>
            <a:endParaRPr kumimoji="0" lang="nl-BE" sz="8000" b="0" i="0" u="none" strike="noStrike" kern="1200" cap="none" spc="0" normalizeH="0" baseline="0" noProof="0" dirty="0">
              <a:ln>
                <a:noFill/>
              </a:ln>
              <a:solidFill>
                <a:srgbClr val="7842A4"/>
              </a:solidFill>
              <a:effectLst/>
              <a:uLnTx/>
              <a:uFillTx/>
              <a:latin typeface="Arial"/>
              <a:ea typeface="+mn-ea"/>
              <a:cs typeface="+mn-cs"/>
            </a:endParaRPr>
          </a:p>
        </p:txBody>
      </p:sp>
      <p:pic>
        <p:nvPicPr>
          <p:cNvPr id="9" name="Graphic 8">
            <a:extLst>
              <a:ext uri="{FF2B5EF4-FFF2-40B4-BE49-F238E27FC236}">
                <a16:creationId xmlns:a16="http://schemas.microsoft.com/office/drawing/2014/main" id="{215CFBF1-2E37-4F78-B352-5C75D20913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36656092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2">
            <a:extLst>
              <a:ext uri="{FF2B5EF4-FFF2-40B4-BE49-F238E27FC236}">
                <a16:creationId xmlns:a16="http://schemas.microsoft.com/office/drawing/2014/main" id="{980A175F-290C-401C-8C09-56565E4927AA}"/>
              </a:ext>
            </a:extLst>
          </p:cNvPr>
          <p:cNvSpPr>
            <a:spLocks noChangeAspect="1"/>
          </p:cNvSpPr>
          <p:nvPr/>
        </p:nvSpPr>
        <p:spPr>
          <a:xfrm rot="20647661">
            <a:off x="4593067" y="1893369"/>
            <a:ext cx="767913" cy="2405768"/>
          </a:xfrm>
          <a:custGeom>
            <a:avLst/>
            <a:gdLst>
              <a:gd name="connsiteX0" fmla="*/ 0 w 3193567"/>
              <a:gd name="connsiteY0" fmla="*/ 0 h 7959991"/>
              <a:gd name="connsiteX1" fmla="*/ 3193567 w 3193567"/>
              <a:gd name="connsiteY1" fmla="*/ 0 h 7959991"/>
              <a:gd name="connsiteX2" fmla="*/ 3191936 w 3193567"/>
              <a:gd name="connsiteY2" fmla="*/ 26336 h 7959991"/>
              <a:gd name="connsiteX3" fmla="*/ 3168621 w 3193567"/>
              <a:gd name="connsiteY3" fmla="*/ 222898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0" fmla="*/ 0 w 3193567"/>
              <a:gd name="connsiteY0" fmla="*/ 0 h 7959991"/>
              <a:gd name="connsiteX1" fmla="*/ 3193567 w 3193567"/>
              <a:gd name="connsiteY1" fmla="*/ 0 h 7959991"/>
              <a:gd name="connsiteX2" fmla="*/ 3191936 w 3193567"/>
              <a:gd name="connsiteY2" fmla="*/ 26336 h 7959991"/>
              <a:gd name="connsiteX3" fmla="*/ 3168621 w 3193567"/>
              <a:gd name="connsiteY3" fmla="*/ 222898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8" fmla="*/ 91440 w 3193567"/>
              <a:gd name="connsiteY8" fmla="*/ 91440 h 7959991"/>
              <a:gd name="connsiteX0" fmla="*/ 0 w 3193567"/>
              <a:gd name="connsiteY0" fmla="*/ 0 h 7959991"/>
              <a:gd name="connsiteX1" fmla="*/ 3193567 w 3193567"/>
              <a:gd name="connsiteY1" fmla="*/ 0 h 7959991"/>
              <a:gd name="connsiteX2" fmla="*/ 3191936 w 3193567"/>
              <a:gd name="connsiteY2" fmla="*/ 26336 h 7959991"/>
              <a:gd name="connsiteX3" fmla="*/ 3168621 w 3193567"/>
              <a:gd name="connsiteY3" fmla="*/ 222898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0" fmla="*/ 3193567 w 3193567"/>
              <a:gd name="connsiteY0" fmla="*/ 0 h 7959991"/>
              <a:gd name="connsiteX1" fmla="*/ 3191936 w 3193567"/>
              <a:gd name="connsiteY1" fmla="*/ 26336 h 7959991"/>
              <a:gd name="connsiteX2" fmla="*/ 3168621 w 3193567"/>
              <a:gd name="connsiteY2" fmla="*/ 222898 h 7959991"/>
              <a:gd name="connsiteX3" fmla="*/ 1772158 w 3193567"/>
              <a:gd name="connsiteY3" fmla="*/ 2828482 h 7959991"/>
              <a:gd name="connsiteX4" fmla="*/ 1125017 w 3193567"/>
              <a:gd name="connsiteY4" fmla="*/ 6438847 h 7959991"/>
              <a:gd name="connsiteX5" fmla="*/ 133012 w 3193567"/>
              <a:gd name="connsiteY5" fmla="*/ 7843831 h 7959991"/>
              <a:gd name="connsiteX6" fmla="*/ 0 w 3193567"/>
              <a:gd name="connsiteY6" fmla="*/ 7959991 h 7959991"/>
              <a:gd name="connsiteX0" fmla="*/ 3193567 w 3193567"/>
              <a:gd name="connsiteY0" fmla="*/ 0 h 7959991"/>
              <a:gd name="connsiteX1" fmla="*/ 3191936 w 3193567"/>
              <a:gd name="connsiteY1" fmla="*/ 26336 h 7959991"/>
              <a:gd name="connsiteX2" fmla="*/ 3168621 w 3193567"/>
              <a:gd name="connsiteY2" fmla="*/ 222898 h 7959991"/>
              <a:gd name="connsiteX3" fmla="*/ 2678358 w 3193567"/>
              <a:gd name="connsiteY3" fmla="*/ 1334322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0" fmla="*/ 3193567 w 3193567"/>
              <a:gd name="connsiteY0" fmla="*/ 0 h 7959991"/>
              <a:gd name="connsiteX1" fmla="*/ 3168621 w 3193567"/>
              <a:gd name="connsiteY1" fmla="*/ 222898 h 7959991"/>
              <a:gd name="connsiteX2" fmla="*/ 2678358 w 3193567"/>
              <a:gd name="connsiteY2" fmla="*/ 1334322 h 7959991"/>
              <a:gd name="connsiteX3" fmla="*/ 1772158 w 3193567"/>
              <a:gd name="connsiteY3" fmla="*/ 2828482 h 7959991"/>
              <a:gd name="connsiteX4" fmla="*/ 1125017 w 3193567"/>
              <a:gd name="connsiteY4" fmla="*/ 6438847 h 7959991"/>
              <a:gd name="connsiteX5" fmla="*/ 133012 w 3193567"/>
              <a:gd name="connsiteY5" fmla="*/ 7843831 h 7959991"/>
              <a:gd name="connsiteX6" fmla="*/ 0 w 3193567"/>
              <a:gd name="connsiteY6" fmla="*/ 7959991 h 7959991"/>
              <a:gd name="connsiteX0" fmla="*/ 3168621 w 3168621"/>
              <a:gd name="connsiteY0" fmla="*/ 0 h 7737093"/>
              <a:gd name="connsiteX1" fmla="*/ 2678358 w 3168621"/>
              <a:gd name="connsiteY1" fmla="*/ 1111424 h 7737093"/>
              <a:gd name="connsiteX2" fmla="*/ 1772158 w 3168621"/>
              <a:gd name="connsiteY2" fmla="*/ 2605584 h 7737093"/>
              <a:gd name="connsiteX3" fmla="*/ 1125017 w 3168621"/>
              <a:gd name="connsiteY3" fmla="*/ 6215949 h 7737093"/>
              <a:gd name="connsiteX4" fmla="*/ 133012 w 3168621"/>
              <a:gd name="connsiteY4" fmla="*/ 7620933 h 7737093"/>
              <a:gd name="connsiteX5" fmla="*/ 0 w 3168621"/>
              <a:gd name="connsiteY5" fmla="*/ 7737093 h 7737093"/>
              <a:gd name="connsiteX0" fmla="*/ 2678358 w 2678358"/>
              <a:gd name="connsiteY0" fmla="*/ 0 h 6625669"/>
              <a:gd name="connsiteX1" fmla="*/ 1772158 w 2678358"/>
              <a:gd name="connsiteY1" fmla="*/ 1494160 h 6625669"/>
              <a:gd name="connsiteX2" fmla="*/ 1125017 w 2678358"/>
              <a:gd name="connsiteY2" fmla="*/ 5104525 h 6625669"/>
              <a:gd name="connsiteX3" fmla="*/ 133012 w 2678358"/>
              <a:gd name="connsiteY3" fmla="*/ 6509509 h 6625669"/>
              <a:gd name="connsiteX4" fmla="*/ 0 w 2678358"/>
              <a:gd name="connsiteY4" fmla="*/ 6625669 h 6625669"/>
              <a:gd name="connsiteX0" fmla="*/ 2678358 w 2678358"/>
              <a:gd name="connsiteY0" fmla="*/ 0 h 6625669"/>
              <a:gd name="connsiteX1" fmla="*/ 1772158 w 2678358"/>
              <a:gd name="connsiteY1" fmla="*/ 1494160 h 6625669"/>
              <a:gd name="connsiteX2" fmla="*/ 1125017 w 2678358"/>
              <a:gd name="connsiteY2" fmla="*/ 5104525 h 6625669"/>
              <a:gd name="connsiteX3" fmla="*/ 133012 w 2678358"/>
              <a:gd name="connsiteY3" fmla="*/ 6509509 h 6625669"/>
              <a:gd name="connsiteX4" fmla="*/ 0 w 2678358"/>
              <a:gd name="connsiteY4" fmla="*/ 6625669 h 6625669"/>
              <a:gd name="connsiteX0" fmla="*/ 2678358 w 2678358"/>
              <a:gd name="connsiteY0" fmla="*/ 0 h 6625669"/>
              <a:gd name="connsiteX1" fmla="*/ 1835658 w 2678358"/>
              <a:gd name="connsiteY1" fmla="*/ 1505574 h 6625669"/>
              <a:gd name="connsiteX2" fmla="*/ 1125017 w 2678358"/>
              <a:gd name="connsiteY2" fmla="*/ 5104525 h 6625669"/>
              <a:gd name="connsiteX3" fmla="*/ 133012 w 2678358"/>
              <a:gd name="connsiteY3" fmla="*/ 6509509 h 6625669"/>
              <a:gd name="connsiteX4" fmla="*/ 0 w 2678358"/>
              <a:gd name="connsiteY4" fmla="*/ 6625669 h 6625669"/>
              <a:gd name="connsiteX0" fmla="*/ 2678358 w 2678358"/>
              <a:gd name="connsiteY0" fmla="*/ 0 h 6625669"/>
              <a:gd name="connsiteX1" fmla="*/ 1835658 w 2678358"/>
              <a:gd name="connsiteY1" fmla="*/ 1505574 h 6625669"/>
              <a:gd name="connsiteX2" fmla="*/ 1125017 w 2678358"/>
              <a:gd name="connsiteY2" fmla="*/ 5104525 h 6625669"/>
              <a:gd name="connsiteX3" fmla="*/ 133012 w 2678358"/>
              <a:gd name="connsiteY3" fmla="*/ 6509509 h 6625669"/>
              <a:gd name="connsiteX4" fmla="*/ 0 w 2678358"/>
              <a:gd name="connsiteY4" fmla="*/ 6625669 h 662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358" h="6625669">
                <a:moveTo>
                  <a:pt x="2678358" y="0"/>
                </a:moveTo>
                <a:cubicBezTo>
                  <a:pt x="2458314" y="297298"/>
                  <a:pt x="2128834" y="666018"/>
                  <a:pt x="1835658" y="1505574"/>
                </a:cubicBezTo>
                <a:cubicBezTo>
                  <a:pt x="1460997" y="2578475"/>
                  <a:pt x="1601858" y="4065703"/>
                  <a:pt x="1125017" y="5104525"/>
                </a:cubicBezTo>
                <a:cubicBezTo>
                  <a:pt x="886596" y="5623945"/>
                  <a:pt x="550250" y="6122076"/>
                  <a:pt x="133012" y="6509509"/>
                </a:cubicBezTo>
                <a:lnTo>
                  <a:pt x="0" y="6625669"/>
                </a:lnTo>
              </a:path>
            </a:pathLst>
          </a:custGeom>
          <a:noFill/>
          <a:ln w="889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ijdelijke aanduiding voor tekst 2">
            <a:extLst>
              <a:ext uri="{FF2B5EF4-FFF2-40B4-BE49-F238E27FC236}">
                <a16:creationId xmlns:a16="http://schemas.microsoft.com/office/drawing/2014/main" id="{0B573DC4-B495-4D64-9DB4-64201FAE19F5}"/>
              </a:ext>
            </a:extLst>
          </p:cNvPr>
          <p:cNvSpPr>
            <a:spLocks noGrp="1"/>
          </p:cNvSpPr>
          <p:nvPr>
            <p:ph type="body" sz="quarter" idx="36"/>
          </p:nvPr>
        </p:nvSpPr>
        <p:spPr>
          <a:xfrm>
            <a:off x="695325" y="1712230"/>
            <a:ext cx="10801349" cy="2259518"/>
          </a:xfrm>
        </p:spPr>
        <p:txBody>
          <a:bodyPr>
            <a:normAutofit/>
          </a:bodyPr>
          <a:lstStyle/>
          <a:p>
            <a:r>
              <a:rPr lang="nl-BE" sz="2000" b="1" dirty="0" err="1">
                <a:solidFill>
                  <a:srgbClr val="7030A0"/>
                </a:solidFill>
                <a:latin typeface="+mn-lt"/>
              </a:rPr>
              <a:t>Travailleur</a:t>
            </a:r>
            <a:endParaRPr lang="nl-BE" sz="2000" b="1" dirty="0">
              <a:solidFill>
                <a:srgbClr val="7030A0"/>
              </a:solidFill>
              <a:latin typeface="+mn-lt"/>
            </a:endParaRPr>
          </a:p>
          <a:p>
            <a:pPr lvl="1"/>
            <a:r>
              <a:rPr lang="nl-BE" dirty="0" err="1">
                <a:latin typeface="+mn-lt"/>
              </a:rPr>
              <a:t>Traitement</a:t>
            </a:r>
            <a:r>
              <a:rPr lang="nl-BE" dirty="0">
                <a:latin typeface="+mn-lt"/>
              </a:rPr>
              <a:t> des </a:t>
            </a:r>
            <a:r>
              <a:rPr lang="nl-BE" dirty="0" err="1">
                <a:latin typeface="+mn-lt"/>
              </a:rPr>
              <a:t>salaires</a:t>
            </a:r>
            <a:endParaRPr lang="nl-BE" dirty="0">
              <a:latin typeface="+mn-lt"/>
            </a:endParaRPr>
          </a:p>
          <a:p>
            <a:pPr lvl="1"/>
            <a:r>
              <a:rPr lang="nl-BE" dirty="0">
                <a:latin typeface="+mn-lt"/>
              </a:rPr>
              <a:t>Administration du </a:t>
            </a:r>
            <a:r>
              <a:rPr lang="nl-BE" dirty="0" err="1">
                <a:latin typeface="+mn-lt"/>
              </a:rPr>
              <a:t>personnel</a:t>
            </a:r>
            <a:endParaRPr lang="nl-BE" dirty="0">
              <a:latin typeface="+mn-lt"/>
            </a:endParaRPr>
          </a:p>
          <a:p>
            <a:pPr lvl="1"/>
            <a:r>
              <a:rPr lang="nl-BE" dirty="0" err="1"/>
              <a:t>Politique</a:t>
            </a:r>
            <a:r>
              <a:rPr lang="nl-BE" dirty="0"/>
              <a:t> RH</a:t>
            </a:r>
            <a:endParaRPr lang="nl-BE" dirty="0">
              <a:latin typeface="+mn-lt"/>
            </a:endParaRPr>
          </a:p>
          <a:p>
            <a:pPr lvl="1"/>
            <a:r>
              <a:rPr lang="nl-BE" dirty="0"/>
              <a:t>Soutien </a:t>
            </a:r>
            <a:r>
              <a:rPr lang="nl-BE" dirty="0" err="1"/>
              <a:t>personnalisé</a:t>
            </a:r>
            <a:endParaRPr lang="nl-BE" dirty="0"/>
          </a:p>
          <a:p>
            <a:pPr lvl="1"/>
            <a:endParaRPr lang="nl-BE" b="1" dirty="0">
              <a:solidFill>
                <a:srgbClr val="7030A0"/>
              </a:solidFill>
            </a:endParaRPr>
          </a:p>
        </p:txBody>
      </p:sp>
      <p:sp>
        <p:nvSpPr>
          <p:cNvPr id="2" name="Titel 1">
            <a:extLst>
              <a:ext uri="{FF2B5EF4-FFF2-40B4-BE49-F238E27FC236}">
                <a16:creationId xmlns:a16="http://schemas.microsoft.com/office/drawing/2014/main" id="{2D536998-FE36-4F3E-8120-BE70FFA8979A}"/>
              </a:ext>
            </a:extLst>
          </p:cNvPr>
          <p:cNvSpPr>
            <a:spLocks noGrp="1"/>
          </p:cNvSpPr>
          <p:nvPr>
            <p:ph type="title"/>
          </p:nvPr>
        </p:nvSpPr>
        <p:spPr/>
        <p:txBody>
          <a:bodyPr/>
          <a:lstStyle/>
          <a:p>
            <a:r>
              <a:rPr lang="nl-BE" dirty="0" err="1"/>
              <a:t>Travailleur</a:t>
            </a:r>
            <a:r>
              <a:rPr lang="nl-BE" dirty="0"/>
              <a:t> ou </a:t>
            </a:r>
            <a:r>
              <a:rPr lang="nl-BE" dirty="0" err="1"/>
              <a:t>aidant</a:t>
            </a:r>
            <a:r>
              <a:rPr lang="nl-BE" dirty="0"/>
              <a:t> </a:t>
            </a:r>
            <a:r>
              <a:rPr lang="nl-BE" dirty="0" err="1"/>
              <a:t>indépendant</a:t>
            </a:r>
            <a:endParaRPr lang="LID4096" dirty="0"/>
          </a:p>
        </p:txBody>
      </p:sp>
      <p:pic>
        <p:nvPicPr>
          <p:cNvPr id="7" name="Graphic 6">
            <a:extLst>
              <a:ext uri="{FF2B5EF4-FFF2-40B4-BE49-F238E27FC236}">
                <a16:creationId xmlns:a16="http://schemas.microsoft.com/office/drawing/2014/main" id="{9E89363C-CB7A-42B9-B375-321C37B768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3583" y="6381424"/>
            <a:ext cx="558379" cy="217422"/>
          </a:xfrm>
          <a:prstGeom prst="rect">
            <a:avLst/>
          </a:prstGeom>
        </p:spPr>
      </p:pic>
      <p:sp>
        <p:nvSpPr>
          <p:cNvPr id="10" name="Rechthoek 9">
            <a:extLst>
              <a:ext uri="{FF2B5EF4-FFF2-40B4-BE49-F238E27FC236}">
                <a16:creationId xmlns:a16="http://schemas.microsoft.com/office/drawing/2014/main" id="{A8C33181-85AC-4CD4-AB79-BBF1E365258C}"/>
              </a:ext>
            </a:extLst>
          </p:cNvPr>
          <p:cNvSpPr/>
          <p:nvPr/>
        </p:nvSpPr>
        <p:spPr>
          <a:xfrm>
            <a:off x="6102443" y="1673332"/>
            <a:ext cx="5571922" cy="2602187"/>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
                <a:srgbClr val="7030A0"/>
              </a:buClr>
              <a:buSzPct val="130000"/>
              <a:buFontTx/>
              <a:buNone/>
              <a:tabLst/>
              <a:defRPr/>
            </a:pPr>
            <a:r>
              <a:rPr kumimoji="0" lang="nl-BE" sz="2000" b="1" i="0" u="none" strike="noStrike" kern="1200" cap="none" spc="0" normalizeH="0" baseline="0" noProof="0" dirty="0" err="1">
                <a:ln>
                  <a:noFill/>
                </a:ln>
                <a:solidFill>
                  <a:srgbClr val="7030A0"/>
                </a:solidFill>
                <a:effectLst/>
                <a:uLnTx/>
                <a:uFillTx/>
                <a:latin typeface="Arial"/>
                <a:ea typeface="+mn-ea"/>
                <a:cs typeface="+mn-cs"/>
              </a:rPr>
              <a:t>Aidant</a:t>
            </a:r>
            <a:r>
              <a:rPr kumimoji="0" lang="nl-BE" sz="2000" b="1" i="0" u="none" strike="noStrike" kern="1200" cap="none" spc="0" normalizeH="0" baseline="0" noProof="0" dirty="0">
                <a:ln>
                  <a:noFill/>
                </a:ln>
                <a:solidFill>
                  <a:srgbClr val="7030A0"/>
                </a:solidFill>
                <a:effectLst/>
                <a:uLnTx/>
                <a:uFillTx/>
                <a:latin typeface="Arial"/>
                <a:ea typeface="+mn-ea"/>
                <a:cs typeface="+mn-cs"/>
              </a:rPr>
              <a:t> </a:t>
            </a:r>
            <a:r>
              <a:rPr kumimoji="0" lang="nl-BE" sz="2000" b="1" i="0" u="none" strike="noStrike" kern="1200" cap="none" spc="0" normalizeH="0" baseline="0" noProof="0" dirty="0" err="1">
                <a:ln>
                  <a:noFill/>
                </a:ln>
                <a:solidFill>
                  <a:srgbClr val="7030A0"/>
                </a:solidFill>
                <a:effectLst/>
                <a:uLnTx/>
                <a:uFillTx/>
                <a:latin typeface="Arial"/>
                <a:ea typeface="+mn-ea"/>
                <a:cs typeface="+mn-cs"/>
              </a:rPr>
              <a:t>indépendant</a:t>
            </a:r>
            <a:endParaRPr kumimoji="0" lang="nl-BE" sz="2000" b="1" i="0" u="none" strike="noStrike" kern="1200" cap="none" spc="0" normalizeH="0" baseline="0" noProof="0" dirty="0">
              <a:ln>
                <a:noFill/>
              </a:ln>
              <a:solidFill>
                <a:srgbClr val="7030A0"/>
              </a:solidFill>
              <a:effectLst/>
              <a:uLnTx/>
              <a:uFillTx/>
              <a:latin typeface="Arial"/>
              <a:ea typeface="+mn-ea"/>
              <a:cs typeface="+mn-cs"/>
            </a:endParaRPr>
          </a:p>
          <a:p>
            <a:pPr marL="298450" marR="0" lvl="1" indent="-285750" algn="l" defTabSz="720000" rtl="0" eaLnBrk="1" fontAlgn="auto" latinLnBrk="0" hangingPunct="1">
              <a:lnSpc>
                <a:spcPct val="150000"/>
              </a:lnSpc>
              <a:spcBef>
                <a:spcPct val="20000"/>
              </a:spcBef>
              <a:spcAft>
                <a:spcPts val="0"/>
              </a:spcAft>
              <a:buClrTx/>
              <a:buSzPct val="130000"/>
              <a:buFont typeface="Arial" panose="020B0604020202020204" pitchFamily="34" charset="0"/>
              <a:buChar char="•"/>
              <a:tabLst/>
              <a:defRPr/>
            </a:pPr>
            <a:r>
              <a:rPr kumimoji="0" lang="fr-FR" sz="1800" b="0" i="0" u="none" strike="noStrike" kern="1200" cap="none" spc="0" normalizeH="0" baseline="0" noProof="0" dirty="0">
                <a:ln>
                  <a:noFill/>
                </a:ln>
                <a:solidFill>
                  <a:srgbClr val="3E3D40"/>
                </a:solidFill>
                <a:effectLst/>
                <a:uLnTx/>
                <a:uFillTx/>
                <a:latin typeface="Arial"/>
                <a:ea typeface="+mn-ea"/>
                <a:cs typeface="+mn-cs"/>
              </a:rPr>
              <a:t>Affiliation à partir de l’année du 20e anniversaire</a:t>
            </a:r>
            <a:endParaRPr kumimoji="0" lang="nl-BE" sz="1800" b="0" i="0" u="none" strike="noStrike" kern="1200" cap="none" spc="0" normalizeH="0" baseline="0" noProof="0" dirty="0">
              <a:ln>
                <a:noFill/>
              </a:ln>
              <a:solidFill>
                <a:srgbClr val="3E3D40"/>
              </a:solidFill>
              <a:effectLst/>
              <a:uLnTx/>
              <a:uFillTx/>
              <a:latin typeface="Arial"/>
              <a:ea typeface="+mn-ea"/>
              <a:cs typeface="+mn-cs"/>
            </a:endParaRPr>
          </a:p>
          <a:p>
            <a:pPr marL="298450" marR="0" lvl="1" indent="-285750" algn="l" defTabSz="720000" rtl="0" eaLnBrk="1" fontAlgn="auto" latinLnBrk="0" hangingPunct="1">
              <a:lnSpc>
                <a:spcPct val="150000"/>
              </a:lnSpc>
              <a:spcBef>
                <a:spcPct val="20000"/>
              </a:spcBef>
              <a:spcAft>
                <a:spcPts val="0"/>
              </a:spcAft>
              <a:buClrTx/>
              <a:buSzPct val="130000"/>
              <a:buFont typeface="Arial" panose="020B0604020202020204" pitchFamily="34" charset="0"/>
              <a:buChar char="•"/>
              <a:tabLst/>
              <a:defRPr/>
            </a:pPr>
            <a:r>
              <a:rPr kumimoji="0" lang="fr-FR" sz="1800" b="0" i="0" u="none" strike="noStrike" kern="1200" cap="none" spc="0" normalizeH="0" baseline="0" noProof="0" dirty="0">
                <a:ln>
                  <a:noFill/>
                </a:ln>
                <a:solidFill>
                  <a:srgbClr val="3E3D40"/>
                </a:solidFill>
                <a:effectLst/>
                <a:uLnTx/>
                <a:uFillTx/>
                <a:latin typeface="Arial"/>
                <a:ea typeface="+mn-ea"/>
                <a:cs typeface="+mn-cs"/>
              </a:rPr>
              <a:t>Si vous aidez régulièrement ou plus de 90 jours par an</a:t>
            </a:r>
            <a:endParaRPr kumimoji="0" lang="nl-BE" sz="1800" b="0" i="0" u="none" strike="noStrike" kern="1200" cap="none" spc="0" normalizeH="0" baseline="0" noProof="0" dirty="0">
              <a:ln>
                <a:noFill/>
              </a:ln>
              <a:solidFill>
                <a:srgbClr val="3E3D40"/>
              </a:solidFill>
              <a:effectLst/>
              <a:uLnTx/>
              <a:uFillTx/>
              <a:latin typeface="Arial"/>
              <a:ea typeface="+mn-ea"/>
              <a:cs typeface="+mn-cs"/>
            </a:endParaRPr>
          </a:p>
          <a:p>
            <a:pPr marL="298450" marR="0" lvl="1" indent="-285750" algn="l" defTabSz="720000" rtl="0" eaLnBrk="1" fontAlgn="auto" latinLnBrk="0" hangingPunct="1">
              <a:lnSpc>
                <a:spcPct val="150000"/>
              </a:lnSpc>
              <a:spcBef>
                <a:spcPct val="20000"/>
              </a:spcBef>
              <a:spcAft>
                <a:spcPts val="0"/>
              </a:spcAft>
              <a:buClrTx/>
              <a:buSzPct val="130000"/>
              <a:buFont typeface="Arial" panose="020B0604020202020204" pitchFamily="34" charset="0"/>
              <a:buChar char="•"/>
              <a:tabLst/>
              <a:defRPr/>
            </a:pPr>
            <a:r>
              <a:rPr kumimoji="0" lang="fr-FR" sz="1800" b="0" i="0" u="none" strike="noStrike" kern="1200" cap="none" spc="0" normalizeH="0" baseline="0" noProof="0" dirty="0">
                <a:ln>
                  <a:noFill/>
                </a:ln>
                <a:solidFill>
                  <a:srgbClr val="3E3D40"/>
                </a:solidFill>
                <a:effectLst/>
                <a:uLnTx/>
                <a:uFillTx/>
                <a:latin typeface="Arial"/>
                <a:ea typeface="+mn-ea"/>
                <a:cs typeface="+mn-cs"/>
              </a:rPr>
              <a:t>Attention à la fausse indépendance</a:t>
            </a:r>
            <a:endParaRPr kumimoji="0" lang="nl-BE" sz="1800" b="0" i="0" u="none" strike="noStrike" kern="1200" cap="none" spc="0" normalizeH="0" baseline="0" noProof="0" dirty="0">
              <a:ln>
                <a:noFill/>
              </a:ln>
              <a:solidFill>
                <a:srgbClr val="3E3D40"/>
              </a:solidFill>
              <a:effectLst/>
              <a:uLnTx/>
              <a:uFillTx/>
              <a:latin typeface="Arial"/>
              <a:ea typeface="+mn-ea"/>
              <a:cs typeface="+mn-cs"/>
            </a:endParaRPr>
          </a:p>
          <a:p>
            <a:pPr marL="0" marR="0" lvl="1" indent="0" algn="l" defTabSz="914400" rtl="0" eaLnBrk="1" fontAlgn="auto" latinLnBrk="0" hangingPunct="1">
              <a:lnSpc>
                <a:spcPct val="110000"/>
              </a:lnSpc>
              <a:spcBef>
                <a:spcPct val="20000"/>
              </a:spcBef>
              <a:spcAft>
                <a:spcPts val="0"/>
              </a:spcAft>
              <a:buClr>
                <a:srgbClr val="7030A0"/>
              </a:buClr>
              <a:buSzPct val="130000"/>
              <a:buFontTx/>
              <a:buNone/>
              <a:tabLst/>
              <a:defRPr/>
            </a:pPr>
            <a:endParaRPr kumimoji="0" lang="nl-BE" sz="2000" b="1" i="0" u="none" strike="noStrike" kern="1200" cap="none" spc="0" normalizeH="0" baseline="0" noProof="0" dirty="0">
              <a:ln>
                <a:noFill/>
              </a:ln>
              <a:solidFill>
                <a:srgbClr val="7030A0"/>
              </a:solidFill>
              <a:effectLst/>
              <a:uLnTx/>
              <a:uFillTx/>
              <a:latin typeface="Arial"/>
              <a:ea typeface="+mn-ea"/>
              <a:cs typeface="+mn-cs"/>
            </a:endParaRPr>
          </a:p>
        </p:txBody>
      </p:sp>
      <p:sp>
        <p:nvSpPr>
          <p:cNvPr id="4" name="Rechthoek 3">
            <a:extLst>
              <a:ext uri="{FF2B5EF4-FFF2-40B4-BE49-F238E27FC236}">
                <a16:creationId xmlns:a16="http://schemas.microsoft.com/office/drawing/2014/main" id="{807B0C2E-AFDA-4EE5-B7A4-AA344BE89E77}"/>
              </a:ext>
            </a:extLst>
          </p:cNvPr>
          <p:cNvSpPr/>
          <p:nvPr/>
        </p:nvSpPr>
        <p:spPr>
          <a:xfrm>
            <a:off x="540485" y="4062448"/>
            <a:ext cx="6096000" cy="404663"/>
          </a:xfrm>
          <a:prstGeom prst="rect">
            <a:avLst/>
          </a:prstGeom>
        </p:spPr>
        <p:txBody>
          <a:bodyPr>
            <a:spAutoFit/>
          </a:bodyPr>
          <a:lstStyle/>
          <a:p>
            <a:pPr marL="0" marR="0" lvl="1" indent="0" algn="l" defTabSz="914400" rtl="0" eaLnBrk="1" fontAlgn="auto" latinLnBrk="0" hangingPunct="1">
              <a:lnSpc>
                <a:spcPct val="110000"/>
              </a:lnSpc>
              <a:spcBef>
                <a:spcPts val="0"/>
              </a:spcBef>
              <a:spcAft>
                <a:spcPts val="0"/>
              </a:spcAft>
              <a:buClr>
                <a:srgbClr val="7030A0"/>
              </a:buClr>
              <a:buSzTx/>
              <a:buFontTx/>
              <a:buNone/>
              <a:tabLst/>
              <a:defRPr/>
            </a:pPr>
            <a:r>
              <a:rPr kumimoji="0" lang="nl-BE" sz="2000" b="1" i="0" u="none" strike="noStrike" kern="1200" cap="none" spc="0" normalizeH="0" baseline="0" noProof="0" dirty="0" err="1">
                <a:ln>
                  <a:noFill/>
                </a:ln>
                <a:solidFill>
                  <a:srgbClr val="7030A0"/>
                </a:solidFill>
                <a:effectLst/>
                <a:uLnTx/>
                <a:uFillTx/>
                <a:latin typeface="Arial"/>
                <a:ea typeface="+mn-ea"/>
                <a:cs typeface="+mn-cs"/>
              </a:rPr>
              <a:t>Liantis</a:t>
            </a:r>
            <a:r>
              <a:rPr kumimoji="0" lang="nl-BE" sz="2000" b="1" i="0" u="none" strike="noStrike" kern="1200" cap="none" spc="0" normalizeH="0" baseline="0" noProof="0" dirty="0">
                <a:ln>
                  <a:noFill/>
                </a:ln>
                <a:solidFill>
                  <a:srgbClr val="7030A0"/>
                </a:solidFill>
                <a:effectLst/>
                <a:uLnTx/>
                <a:uFillTx/>
                <a:latin typeface="Arial"/>
                <a:ea typeface="+mn-ea"/>
                <a:cs typeface="+mn-cs"/>
              </a:rPr>
              <a:t> </a:t>
            </a:r>
            <a:r>
              <a:rPr kumimoji="0" lang="nl-BE" sz="2000" b="1" i="0" u="none" strike="noStrike" kern="1200" cap="none" spc="0" normalizeH="0" baseline="0" noProof="0" dirty="0" err="1">
                <a:ln>
                  <a:noFill/>
                </a:ln>
                <a:solidFill>
                  <a:srgbClr val="7030A0"/>
                </a:solidFill>
                <a:effectLst/>
                <a:uLnTx/>
                <a:uFillTx/>
                <a:latin typeface="Arial"/>
                <a:ea typeface="+mn-ea"/>
                <a:cs typeface="+mn-cs"/>
              </a:rPr>
              <a:t>secrétariat</a:t>
            </a:r>
            <a:r>
              <a:rPr kumimoji="0" lang="nl-BE" sz="2000" b="1" i="0" u="none" strike="noStrike" kern="1200" cap="none" spc="0" normalizeH="0" baseline="0" noProof="0" dirty="0">
                <a:ln>
                  <a:noFill/>
                </a:ln>
                <a:solidFill>
                  <a:srgbClr val="7030A0"/>
                </a:solidFill>
                <a:effectLst/>
                <a:uLnTx/>
                <a:uFillTx/>
                <a:latin typeface="Arial"/>
                <a:ea typeface="+mn-ea"/>
                <a:cs typeface="+mn-cs"/>
              </a:rPr>
              <a:t> </a:t>
            </a:r>
            <a:r>
              <a:rPr kumimoji="0" lang="nl-BE" sz="2000" b="1" i="0" u="none" strike="noStrike" kern="1200" cap="none" spc="0" normalizeH="0" baseline="0" noProof="0" dirty="0" err="1">
                <a:ln>
                  <a:noFill/>
                </a:ln>
                <a:solidFill>
                  <a:srgbClr val="7030A0"/>
                </a:solidFill>
                <a:effectLst/>
                <a:uLnTx/>
                <a:uFillTx/>
                <a:latin typeface="Arial"/>
                <a:ea typeface="+mn-ea"/>
                <a:cs typeface="+mn-cs"/>
              </a:rPr>
              <a:t>social</a:t>
            </a:r>
            <a:endParaRPr kumimoji="0" lang="nl-BE" sz="2000" b="1" i="0" u="none" strike="noStrike" kern="1200" cap="none" spc="0" normalizeH="0" baseline="0" noProof="0" dirty="0">
              <a:ln>
                <a:noFill/>
              </a:ln>
              <a:solidFill>
                <a:srgbClr val="7030A0"/>
              </a:solidFill>
              <a:effectLst/>
              <a:uLnTx/>
              <a:uFillTx/>
              <a:latin typeface="Arial"/>
              <a:ea typeface="+mn-ea"/>
              <a:cs typeface="+mn-cs"/>
            </a:endParaRPr>
          </a:p>
        </p:txBody>
      </p:sp>
      <p:sp>
        <p:nvSpPr>
          <p:cNvPr id="6" name="Rechthoek 5">
            <a:extLst>
              <a:ext uri="{FF2B5EF4-FFF2-40B4-BE49-F238E27FC236}">
                <a16:creationId xmlns:a16="http://schemas.microsoft.com/office/drawing/2014/main" id="{B1106339-FCC7-4A31-AF63-449DAED49156}"/>
              </a:ext>
            </a:extLst>
          </p:cNvPr>
          <p:cNvSpPr/>
          <p:nvPr/>
        </p:nvSpPr>
        <p:spPr>
          <a:xfrm>
            <a:off x="-12063961" y="4049451"/>
            <a:ext cx="6096000" cy="313932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37465A"/>
                </a:solidFill>
                <a:effectLst/>
                <a:uLnTx/>
                <a:uFillTx/>
                <a:latin typeface="Roboto" pitchFamily="2" charset="0"/>
                <a:ea typeface="+mn-ea"/>
                <a:cs typeface="+mn-cs"/>
              </a:rPr>
              <a:t>Vous avez deux conseillers clientèle qui connaissent (ou apprennent à mieux connaître) votre entreprise. Vous avez deux conseillers clientèle qui connaissent (ou apprennent à mieux connaître) votre entreprise. </a:t>
            </a:r>
            <a:endParaRPr kumimoji="0" lang="nl-BE" sz="1800" b="0" i="0" u="none" strike="noStrike" kern="1200" cap="none" spc="0" normalizeH="0" baseline="0" noProof="0" dirty="0">
              <a:ln>
                <a:noFill/>
              </a:ln>
              <a:solidFill>
                <a:srgbClr val="37465A"/>
              </a:solidFill>
              <a:effectLst/>
              <a:uLnTx/>
              <a:uFillTx/>
              <a:latin typeface="Roboto"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37465A"/>
                </a:solidFill>
                <a:effectLst/>
                <a:uLnTx/>
                <a:uFillTx/>
                <a:latin typeface="Roboto" pitchFamily="2" charset="0"/>
                <a:ea typeface="+mn-ea"/>
                <a:cs typeface="+mn-cs"/>
              </a:rPr>
              <a:t>Grâce à notre solide expertise dans le secteur et à notre grande équipe de juristes, nous apportons des réponses claires et précises à vos questions. </a:t>
            </a:r>
            <a:endParaRPr kumimoji="0" lang="nl-BE" sz="1800" b="0" i="0" u="none" strike="noStrike" kern="1200" cap="none" spc="0" normalizeH="0" baseline="0" noProof="0" dirty="0">
              <a:ln>
                <a:noFill/>
              </a:ln>
              <a:solidFill>
                <a:srgbClr val="37465A"/>
              </a:solidFill>
              <a:effectLst/>
              <a:uLnTx/>
              <a:uFillTx/>
              <a:latin typeface="Roboto"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37465A"/>
                </a:solidFill>
                <a:effectLst/>
                <a:uLnTx/>
                <a:uFillTx/>
                <a:latin typeface="Roboto" pitchFamily="2" charset="0"/>
                <a:ea typeface="+mn-ea"/>
                <a:cs typeface="+mn-cs"/>
              </a:rPr>
              <a:t>Notre plateforme est de plus en plus intelligente et automatise pour vous les tâches répétitives. Cela vous permet de gagner du temps pour vous occuper de votre entreprise.</a:t>
            </a:r>
            <a:endParaRPr kumimoji="0" lang="nl-BE" sz="1800" b="0" i="0" u="none" strike="noStrike" kern="1200" cap="none" spc="0" normalizeH="0" baseline="0" noProof="0" dirty="0">
              <a:ln>
                <a:noFill/>
              </a:ln>
              <a:solidFill>
                <a:srgbClr val="37465A"/>
              </a:solidFill>
              <a:effectLst/>
              <a:uLnTx/>
              <a:uFillTx/>
              <a:latin typeface="Roboto" pitchFamily="2" charset="0"/>
              <a:ea typeface="+mn-ea"/>
              <a:cs typeface="+mn-cs"/>
            </a:endParaRPr>
          </a:p>
        </p:txBody>
      </p:sp>
      <p:grpSp>
        <p:nvGrpSpPr>
          <p:cNvPr id="44" name="Groep 43">
            <a:extLst>
              <a:ext uri="{FF2B5EF4-FFF2-40B4-BE49-F238E27FC236}">
                <a16:creationId xmlns:a16="http://schemas.microsoft.com/office/drawing/2014/main" id="{D55FB55E-2C4B-4F81-807F-44AEC4C1FF03}"/>
              </a:ext>
            </a:extLst>
          </p:cNvPr>
          <p:cNvGrpSpPr/>
          <p:nvPr/>
        </p:nvGrpSpPr>
        <p:grpSpPr>
          <a:xfrm>
            <a:off x="-240316" y="4389257"/>
            <a:ext cx="11914681" cy="6996576"/>
            <a:chOff x="-240316" y="4389257"/>
            <a:chExt cx="11914681" cy="6996576"/>
          </a:xfrm>
        </p:grpSpPr>
        <p:grpSp>
          <p:nvGrpSpPr>
            <p:cNvPr id="40" name="Groep 39">
              <a:extLst>
                <a:ext uri="{FF2B5EF4-FFF2-40B4-BE49-F238E27FC236}">
                  <a16:creationId xmlns:a16="http://schemas.microsoft.com/office/drawing/2014/main" id="{64AAB6C3-BB83-473A-8604-0796D8DE0FE2}"/>
                </a:ext>
              </a:extLst>
            </p:cNvPr>
            <p:cNvGrpSpPr/>
            <p:nvPr/>
          </p:nvGrpSpPr>
          <p:grpSpPr>
            <a:xfrm>
              <a:off x="-240316" y="4389257"/>
              <a:ext cx="11831279" cy="6996576"/>
              <a:chOff x="-240316" y="4389257"/>
              <a:chExt cx="11831279" cy="6996576"/>
            </a:xfrm>
          </p:grpSpPr>
          <p:pic>
            <p:nvPicPr>
              <p:cNvPr id="38" name="Graphic 37">
                <a:extLst>
                  <a:ext uri="{FF2B5EF4-FFF2-40B4-BE49-F238E27FC236}">
                    <a16:creationId xmlns:a16="http://schemas.microsoft.com/office/drawing/2014/main" id="{56994638-2744-4497-AE78-6CA518A992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104098">
                <a:off x="-240316" y="4389257"/>
                <a:ext cx="11831279" cy="6996576"/>
              </a:xfrm>
              <a:prstGeom prst="rect">
                <a:avLst/>
              </a:prstGeom>
            </p:spPr>
          </p:pic>
          <p:pic>
            <p:nvPicPr>
              <p:cNvPr id="39" name="Graphic 38">
                <a:extLst>
                  <a:ext uri="{FF2B5EF4-FFF2-40B4-BE49-F238E27FC236}">
                    <a16:creationId xmlns:a16="http://schemas.microsoft.com/office/drawing/2014/main" id="{86180DF5-4B18-461D-9D58-FE2FDCC113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447757">
                <a:off x="8495029" y="4397779"/>
                <a:ext cx="2474570" cy="3167452"/>
              </a:xfrm>
              <a:prstGeom prst="rect">
                <a:avLst/>
              </a:prstGeom>
            </p:spPr>
          </p:pic>
          <p:sp>
            <p:nvSpPr>
              <p:cNvPr id="24" name="Rechthoek 23">
                <a:extLst>
                  <a:ext uri="{FF2B5EF4-FFF2-40B4-BE49-F238E27FC236}">
                    <a16:creationId xmlns:a16="http://schemas.microsoft.com/office/drawing/2014/main" id="{6DE88EE7-5825-469D-9B22-2C3FBD328E62}"/>
                  </a:ext>
                </a:extLst>
              </p:cNvPr>
              <p:cNvSpPr/>
              <p:nvPr/>
            </p:nvSpPr>
            <p:spPr>
              <a:xfrm>
                <a:off x="585345" y="5917589"/>
                <a:ext cx="10370285" cy="55399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nl-BE" sz="1600" b="1" dirty="0" err="1">
                    <a:solidFill>
                      <a:srgbClr val="7843AB"/>
                    </a:solidFill>
                    <a:latin typeface="Arial"/>
                  </a:rPr>
                  <a:t>Gain</a:t>
                </a:r>
                <a:r>
                  <a:rPr lang="nl-BE" sz="1600" b="1" dirty="0">
                    <a:solidFill>
                      <a:srgbClr val="7843AB"/>
                    </a:solidFill>
                    <a:latin typeface="Arial"/>
                  </a:rPr>
                  <a:t> de </a:t>
                </a:r>
                <a:r>
                  <a:rPr lang="nl-BE" sz="1600" b="1" dirty="0" err="1">
                    <a:solidFill>
                      <a:srgbClr val="7843AB"/>
                    </a:solidFill>
                    <a:latin typeface="Arial"/>
                  </a:rPr>
                  <a:t>temps</a:t>
                </a:r>
                <a:r>
                  <a:rPr lang="nl-BE" sz="1600" b="1" dirty="0">
                    <a:solidFill>
                      <a:srgbClr val="7843AB"/>
                    </a:solidFill>
                    <a:latin typeface="Arial"/>
                  </a:rPr>
                  <a:t> </a:t>
                </a:r>
                <a:r>
                  <a:rPr kumimoji="0" lang="nl-BE" sz="1400" b="1" i="0" u="none" strike="noStrike" kern="1200" cap="none" spc="0" normalizeH="0" baseline="0" noProof="0" dirty="0">
                    <a:ln>
                      <a:noFill/>
                    </a:ln>
                    <a:effectLst/>
                    <a:uLnTx/>
                    <a:uFillTx/>
                    <a:latin typeface="Arial"/>
                    <a:ea typeface="+mn-ea"/>
                    <a:cs typeface="+mn-cs"/>
                  </a:rPr>
                  <a:t>- </a:t>
                </a:r>
                <a:r>
                  <a:rPr lang="fr-FR" sz="1600" dirty="0">
                    <a:latin typeface="Arial"/>
                  </a:rPr>
                  <a:t>notre plateforme automatise pour vous les tâches répétitives</a:t>
                </a:r>
                <a:endParaRPr lang="nl-BE" sz="1600" dirty="0">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1200" cap="none" spc="0" normalizeH="0" baseline="0" noProof="0" dirty="0">
                  <a:ln>
                    <a:noFill/>
                  </a:ln>
                  <a:solidFill>
                    <a:srgbClr val="7843AB"/>
                  </a:solidFill>
                  <a:effectLst/>
                  <a:uLnTx/>
                  <a:uFillTx/>
                  <a:latin typeface="Poppins" panose="00000500000000000000" pitchFamily="2" charset="0"/>
                  <a:ea typeface="+mn-ea"/>
                  <a:cs typeface="+mn-cs"/>
                </a:endParaRPr>
              </a:p>
            </p:txBody>
          </p:sp>
          <p:sp>
            <p:nvSpPr>
              <p:cNvPr id="18" name="Titel 1">
                <a:hlinkClick r:id="rId9" action="ppaction://hlinkfile"/>
                <a:extLst>
                  <a:ext uri="{FF2B5EF4-FFF2-40B4-BE49-F238E27FC236}">
                    <a16:creationId xmlns:a16="http://schemas.microsoft.com/office/drawing/2014/main" id="{345DBE63-D3E0-4157-A5AC-1E026BFDCC44}"/>
                  </a:ext>
                </a:extLst>
              </p:cNvPr>
              <p:cNvSpPr txBox="1">
                <a:spLocks/>
              </p:cNvSpPr>
              <p:nvPr/>
            </p:nvSpPr>
            <p:spPr>
              <a:xfrm>
                <a:off x="8085220" y="5650056"/>
                <a:ext cx="3096127" cy="369332"/>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sz="1800" b="1" i="0" u="sng"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liantis.be/</a:t>
                </a:r>
                <a:r>
                  <a:rPr kumimoji="0" lang="nl-NL" sz="1800" b="1" i="0" u="sng" strike="noStrike" kern="1200" cap="none" spc="0" normalizeH="0" baseline="0" noProof="0" dirty="0" err="1">
                    <a:ln>
                      <a:noFill/>
                    </a:ln>
                    <a:solidFill>
                      <a:srgbClr val="FFFFFF"/>
                    </a:solidFill>
                    <a:effectLst/>
                    <a:uLnTx/>
                    <a:uFillTx/>
                    <a:latin typeface="Arial" panose="020B0604020202020204" pitchFamily="34" charset="0"/>
                    <a:ea typeface="+mj-ea"/>
                    <a:cs typeface="Arial" panose="020B0604020202020204" pitchFamily="34" charset="0"/>
                  </a:rPr>
                  <a:t>nos</a:t>
                </a:r>
                <a:r>
                  <a:rPr kumimoji="0" lang="nl-NL" sz="1800" b="1" i="0" u="sng"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-services</a:t>
                </a:r>
                <a:endParaRPr kumimoji="0" lang="nl-BE" sz="1800" b="1" i="0" u="sng"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p:txBody>
          </p:sp>
          <p:sp>
            <p:nvSpPr>
              <p:cNvPr id="22" name="Rechthoek 21">
                <a:extLst>
                  <a:ext uri="{FF2B5EF4-FFF2-40B4-BE49-F238E27FC236}">
                    <a16:creationId xmlns:a16="http://schemas.microsoft.com/office/drawing/2014/main" id="{35899AC7-B1C0-4AA8-8BDC-8A467C802F37}"/>
                  </a:ext>
                </a:extLst>
              </p:cNvPr>
              <p:cNvSpPr/>
              <p:nvPr/>
            </p:nvSpPr>
            <p:spPr>
              <a:xfrm>
                <a:off x="585345" y="5222440"/>
                <a:ext cx="7631043" cy="55399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nl-BE" sz="1600" b="1" dirty="0" err="1">
                    <a:solidFill>
                      <a:srgbClr val="7843AB"/>
                    </a:solidFill>
                    <a:latin typeface="Arial"/>
                  </a:rPr>
                  <a:t>Un</a:t>
                </a:r>
                <a:r>
                  <a:rPr lang="nl-BE" sz="1600" b="1" dirty="0">
                    <a:solidFill>
                      <a:srgbClr val="7843AB"/>
                    </a:solidFill>
                    <a:latin typeface="Arial"/>
                  </a:rPr>
                  <a:t> accompagnement </a:t>
                </a:r>
                <a:r>
                  <a:rPr lang="nl-BE" sz="1600" b="1" dirty="0" err="1">
                    <a:solidFill>
                      <a:srgbClr val="7843AB"/>
                    </a:solidFill>
                    <a:latin typeface="Arial"/>
                  </a:rPr>
                  <a:t>personnel</a:t>
                </a:r>
                <a:r>
                  <a:rPr lang="nl-BE" sz="1600" b="1" dirty="0">
                    <a:solidFill>
                      <a:srgbClr val="7843AB"/>
                    </a:solidFill>
                    <a:latin typeface="Arial"/>
                  </a:rPr>
                  <a:t> </a:t>
                </a:r>
                <a:r>
                  <a:rPr lang="nl-BE" sz="1600" b="1" dirty="0">
                    <a:latin typeface="Arial"/>
                  </a:rPr>
                  <a:t>- </a:t>
                </a:r>
                <a:r>
                  <a:rPr kumimoji="0" lang="nl-BE" sz="1400" b="0" i="0" u="none" strike="noStrike" kern="1200" cap="none" spc="0" normalizeH="0" baseline="0" noProof="0" dirty="0">
                    <a:ln>
                      <a:noFill/>
                    </a:ln>
                    <a:effectLst/>
                    <a:uLnTx/>
                    <a:uFillTx/>
                    <a:latin typeface="Arial"/>
                    <a:ea typeface="+mn-ea"/>
                    <a:cs typeface="+mn-cs"/>
                  </a:rPr>
                  <a:t>deux </a:t>
                </a:r>
                <a:r>
                  <a:rPr kumimoji="0" lang="nl-BE" sz="1400" b="0" i="0" u="none" strike="noStrike" kern="1200" cap="none" spc="0" normalizeH="0" baseline="0" noProof="0" dirty="0" err="1">
                    <a:ln>
                      <a:noFill/>
                    </a:ln>
                    <a:effectLst/>
                    <a:uLnTx/>
                    <a:uFillTx/>
                    <a:latin typeface="Arial"/>
                    <a:ea typeface="+mn-ea"/>
                    <a:cs typeface="+mn-cs"/>
                  </a:rPr>
                  <a:t>conseillers</a:t>
                </a:r>
                <a:r>
                  <a:rPr kumimoji="0" lang="nl-BE" sz="1400" b="0" i="0" u="none" strike="noStrike" kern="1200" cap="none" spc="0" normalizeH="0" baseline="0" noProof="0" dirty="0">
                    <a:ln>
                      <a:noFill/>
                    </a:ln>
                    <a:effectLst/>
                    <a:uLnTx/>
                    <a:uFillTx/>
                    <a:latin typeface="Arial"/>
                    <a:ea typeface="+mn-ea"/>
                    <a:cs typeface="+mn-cs"/>
                  </a:rPr>
                  <a:t> clientèle </a:t>
                </a:r>
                <a:r>
                  <a:rPr kumimoji="0" lang="nl-BE" sz="1400" b="0" i="0" u="none" strike="noStrike" kern="1200" cap="none" spc="0" normalizeH="0" baseline="0" noProof="0" dirty="0" err="1">
                    <a:ln>
                      <a:noFill/>
                    </a:ln>
                    <a:effectLst/>
                    <a:uLnTx/>
                    <a:uFillTx/>
                    <a:latin typeface="Arial"/>
                    <a:ea typeface="+mn-ea"/>
                    <a:cs typeface="+mn-cs"/>
                  </a:rPr>
                  <a:t>attitrés</a:t>
                </a:r>
                <a:endParaRPr kumimoji="0" lang="nl-BE" sz="1400" b="0" i="0" u="none" strike="noStrike" kern="1200" cap="none" spc="0" normalizeH="0" baseline="0" noProof="0" dirty="0">
                  <a:ln>
                    <a:noFill/>
                  </a:ln>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1200" cap="none" spc="0" normalizeH="0" baseline="0" noProof="0" dirty="0">
                  <a:ln>
                    <a:noFill/>
                  </a:ln>
                  <a:solidFill>
                    <a:srgbClr val="7843AB"/>
                  </a:solidFill>
                  <a:effectLst/>
                  <a:uLnTx/>
                  <a:uFillTx/>
                  <a:latin typeface="Poppins" panose="00000500000000000000" pitchFamily="2" charset="0"/>
                  <a:ea typeface="+mn-ea"/>
                  <a:cs typeface="+mn-cs"/>
                </a:endParaRPr>
              </a:p>
            </p:txBody>
          </p:sp>
        </p:grpSp>
        <p:sp>
          <p:nvSpPr>
            <p:cNvPr id="23" name="Rechthoek 22">
              <a:extLst>
                <a:ext uri="{FF2B5EF4-FFF2-40B4-BE49-F238E27FC236}">
                  <a16:creationId xmlns:a16="http://schemas.microsoft.com/office/drawing/2014/main" id="{66577E61-735C-4229-8CC9-A5A9543C422A}"/>
                </a:ext>
              </a:extLst>
            </p:cNvPr>
            <p:cNvSpPr/>
            <p:nvPr/>
          </p:nvSpPr>
          <p:spPr>
            <a:xfrm>
              <a:off x="595715" y="5560289"/>
              <a:ext cx="11078650" cy="33855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BE" sz="1600" b="1" i="0" u="none" strike="noStrike" kern="1200" cap="none" spc="0" normalizeH="0" baseline="0" noProof="0" dirty="0" err="1">
                  <a:ln>
                    <a:noFill/>
                  </a:ln>
                  <a:solidFill>
                    <a:srgbClr val="7843AB"/>
                  </a:solidFill>
                  <a:effectLst/>
                  <a:uLnTx/>
                  <a:uFillTx/>
                  <a:latin typeface="Arial"/>
                  <a:ea typeface="+mn-ea"/>
                  <a:cs typeface="+mn-cs"/>
                </a:rPr>
                <a:t>Clarté</a:t>
              </a:r>
              <a:r>
                <a:rPr kumimoji="0" lang="nl-BE" sz="1600" b="1" i="0" u="none" strike="noStrike" kern="1200" cap="none" spc="0" normalizeH="0" baseline="0" noProof="0" dirty="0">
                  <a:ln>
                    <a:noFill/>
                  </a:ln>
                  <a:solidFill>
                    <a:srgbClr val="7843AB"/>
                  </a:solidFill>
                  <a:effectLst/>
                  <a:uLnTx/>
                  <a:uFillTx/>
                  <a:latin typeface="Arial"/>
                  <a:ea typeface="+mn-ea"/>
                  <a:cs typeface="+mn-cs"/>
                </a:rPr>
                <a:t> </a:t>
              </a:r>
              <a:r>
                <a:rPr kumimoji="0" lang="nl-BE" sz="1600" b="1" i="0" u="none" strike="noStrike" kern="1200" cap="none" spc="0" normalizeH="0" baseline="0" noProof="0" dirty="0">
                  <a:ln>
                    <a:noFill/>
                  </a:ln>
                  <a:effectLst/>
                  <a:uLnTx/>
                  <a:uFillTx/>
                  <a:latin typeface="Arial"/>
                  <a:ea typeface="+mn-ea"/>
                  <a:cs typeface="+mn-cs"/>
                </a:rPr>
                <a:t>- </a:t>
              </a:r>
              <a:r>
                <a:rPr kumimoji="0" lang="fr-FR" sz="1600" b="0" i="0" u="none" strike="noStrike" kern="1200" cap="none" spc="0" normalizeH="0" baseline="0" noProof="0" dirty="0">
                  <a:ln>
                    <a:noFill/>
                  </a:ln>
                  <a:effectLst/>
                  <a:uLnTx/>
                  <a:uFillTx/>
                  <a:latin typeface="Arial"/>
                  <a:ea typeface="+mn-ea"/>
                  <a:cs typeface="+mn-cs"/>
                </a:rPr>
                <a:t>notre plateforme automatise pour vous les tâches répétitives</a:t>
              </a:r>
              <a:endParaRPr kumimoji="0" lang="nl-BE" sz="1600" b="1" i="0" u="none" strike="noStrike" kern="1200" cap="none" spc="0" normalizeH="0" baseline="0" noProof="0" dirty="0">
                <a:ln>
                  <a:noFill/>
                </a:ln>
                <a:effectLst/>
                <a:uLnTx/>
                <a:uFillTx/>
                <a:latin typeface="Poppins" panose="00000500000000000000" pitchFamily="2" charset="0"/>
                <a:ea typeface="+mn-ea"/>
                <a:cs typeface="+mn-cs"/>
              </a:endParaRPr>
            </a:p>
          </p:txBody>
        </p:sp>
      </p:grpSp>
      <p:sp>
        <p:nvSpPr>
          <p:cNvPr id="34" name="Rechthoek 33">
            <a:extLst>
              <a:ext uri="{FF2B5EF4-FFF2-40B4-BE49-F238E27FC236}">
                <a16:creationId xmlns:a16="http://schemas.microsoft.com/office/drawing/2014/main" id="{A0730707-6E75-408F-AAB2-0A5BF1596A00}"/>
              </a:ext>
            </a:extLst>
          </p:cNvPr>
          <p:cNvSpPr/>
          <p:nvPr/>
        </p:nvSpPr>
        <p:spPr>
          <a:xfrm>
            <a:off x="6135040" y="4072975"/>
            <a:ext cx="421140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err="1">
                <a:ln>
                  <a:noFill/>
                </a:ln>
                <a:solidFill>
                  <a:srgbClr val="7030A0"/>
                </a:solidFill>
                <a:effectLst/>
                <a:uLnTx/>
                <a:uFillTx/>
                <a:latin typeface="Arial"/>
                <a:ea typeface="+mn-ea"/>
                <a:cs typeface="+mn-cs"/>
              </a:rPr>
              <a:t>Liantis</a:t>
            </a:r>
            <a:r>
              <a:rPr kumimoji="0" lang="nl-BE" sz="1800" b="1" i="0" u="none" strike="noStrike" kern="1200" cap="none" spc="0" normalizeH="0" baseline="0" noProof="0" dirty="0">
                <a:ln>
                  <a:noFill/>
                </a:ln>
                <a:solidFill>
                  <a:srgbClr val="7030A0"/>
                </a:solidFill>
                <a:effectLst/>
                <a:uLnTx/>
                <a:uFillTx/>
                <a:latin typeface="Arial"/>
                <a:ea typeface="+mn-ea"/>
                <a:cs typeface="+mn-cs"/>
              </a:rPr>
              <a:t> </a:t>
            </a:r>
            <a:r>
              <a:rPr kumimoji="0" lang="nl-BE" sz="1800" b="1" i="0" u="none" strike="noStrike" kern="1200" cap="none" spc="0" normalizeH="0" baseline="0" noProof="0" dirty="0" err="1">
                <a:ln>
                  <a:noFill/>
                </a:ln>
                <a:solidFill>
                  <a:srgbClr val="7030A0"/>
                </a:solidFill>
                <a:effectLst/>
                <a:uLnTx/>
                <a:uFillTx/>
                <a:latin typeface="Arial"/>
                <a:ea typeface="+mn-ea"/>
                <a:cs typeface="+mn-cs"/>
              </a:rPr>
              <a:t>caisse</a:t>
            </a:r>
            <a:r>
              <a:rPr kumimoji="0" lang="nl-BE" sz="1800" b="1" i="0" u="none" strike="noStrike" kern="1200" cap="none" spc="0" normalizeH="0" baseline="0" noProof="0" dirty="0">
                <a:ln>
                  <a:noFill/>
                </a:ln>
                <a:solidFill>
                  <a:srgbClr val="7030A0"/>
                </a:solidFill>
                <a:effectLst/>
                <a:uLnTx/>
                <a:uFillTx/>
                <a:latin typeface="Arial"/>
                <a:ea typeface="+mn-ea"/>
                <a:cs typeface="+mn-cs"/>
              </a:rPr>
              <a:t> </a:t>
            </a:r>
            <a:r>
              <a:rPr kumimoji="0" lang="nl-BE" sz="1800" b="1" i="0" u="none" strike="noStrike" kern="1200" cap="none" spc="0" normalizeH="0" baseline="0" noProof="0" dirty="0" err="1">
                <a:ln>
                  <a:noFill/>
                </a:ln>
                <a:solidFill>
                  <a:srgbClr val="7030A0"/>
                </a:solidFill>
                <a:effectLst/>
                <a:uLnTx/>
                <a:uFillTx/>
                <a:latin typeface="Arial"/>
                <a:ea typeface="+mn-ea"/>
                <a:cs typeface="+mn-cs"/>
              </a:rPr>
              <a:t>d’assurances</a:t>
            </a:r>
            <a:r>
              <a:rPr kumimoji="0" lang="nl-BE" sz="1800" b="1" i="0" u="none" strike="noStrike" kern="1200" cap="none" spc="0" normalizeH="0" baseline="0" noProof="0" dirty="0">
                <a:ln>
                  <a:noFill/>
                </a:ln>
                <a:solidFill>
                  <a:srgbClr val="7030A0"/>
                </a:solidFill>
                <a:effectLst/>
                <a:uLnTx/>
                <a:uFillTx/>
                <a:latin typeface="Arial"/>
                <a:ea typeface="+mn-ea"/>
                <a:cs typeface="+mn-cs"/>
              </a:rPr>
              <a:t> </a:t>
            </a:r>
            <a:r>
              <a:rPr kumimoji="0" lang="nl-BE" sz="1800" b="1" i="0" u="none" strike="noStrike" kern="1200" cap="none" spc="0" normalizeH="0" baseline="0" noProof="0" dirty="0" err="1">
                <a:ln>
                  <a:noFill/>
                </a:ln>
                <a:solidFill>
                  <a:srgbClr val="7030A0"/>
                </a:solidFill>
                <a:effectLst/>
                <a:uLnTx/>
                <a:uFillTx/>
                <a:latin typeface="Arial"/>
                <a:ea typeface="+mn-ea"/>
                <a:cs typeface="+mn-cs"/>
              </a:rPr>
              <a:t>sociales</a:t>
            </a:r>
            <a:endParaRPr kumimoji="0" lang="nl-BE" sz="1800" b="0" i="0" u="none" strike="noStrike" kern="1200" cap="none" spc="0" normalizeH="0" baseline="0" noProof="0" dirty="0">
              <a:ln>
                <a:noFill/>
              </a:ln>
              <a:solidFill>
                <a:srgbClr val="131313"/>
              </a:solidFill>
              <a:effectLst/>
              <a:uLnTx/>
              <a:uFillTx/>
              <a:latin typeface="Arial"/>
              <a:ea typeface="+mn-ea"/>
              <a:cs typeface="+mn-cs"/>
            </a:endParaRPr>
          </a:p>
        </p:txBody>
      </p:sp>
      <p:sp>
        <p:nvSpPr>
          <p:cNvPr id="35" name="Freeform: Shape 15">
            <a:extLst>
              <a:ext uri="{FF2B5EF4-FFF2-40B4-BE49-F238E27FC236}">
                <a16:creationId xmlns:a16="http://schemas.microsoft.com/office/drawing/2014/main" id="{EC1194AB-7D41-40A5-8447-969ADB06F92A}"/>
              </a:ext>
            </a:extLst>
          </p:cNvPr>
          <p:cNvSpPr/>
          <p:nvPr/>
        </p:nvSpPr>
        <p:spPr>
          <a:xfrm>
            <a:off x="296140" y="3575203"/>
            <a:ext cx="289205" cy="725566"/>
          </a:xfrm>
          <a:custGeom>
            <a:avLst/>
            <a:gdLst>
              <a:gd name="connsiteX0" fmla="*/ 405047 w 405047"/>
              <a:gd name="connsiteY0" fmla="*/ 0 h 1358900"/>
              <a:gd name="connsiteX1" fmla="*/ 49447 w 405047"/>
              <a:gd name="connsiteY1" fmla="*/ 546100 h 1358900"/>
              <a:gd name="connsiteX2" fmla="*/ 36747 w 405047"/>
              <a:gd name="connsiteY2" fmla="*/ 1092200 h 1358900"/>
              <a:gd name="connsiteX3" fmla="*/ 366947 w 405047"/>
              <a:gd name="connsiteY3" fmla="*/ 1358900 h 1358900"/>
              <a:gd name="connsiteX0" fmla="*/ 405047 w 405047"/>
              <a:gd name="connsiteY0" fmla="*/ 0 h 1358900"/>
              <a:gd name="connsiteX1" fmla="*/ 49447 w 405047"/>
              <a:gd name="connsiteY1" fmla="*/ 546100 h 1358900"/>
              <a:gd name="connsiteX2" fmla="*/ 36747 w 405047"/>
              <a:gd name="connsiteY2" fmla="*/ 1092200 h 1358900"/>
              <a:gd name="connsiteX3" fmla="*/ 366947 w 405047"/>
              <a:gd name="connsiteY3" fmla="*/ 1358900 h 1358900"/>
              <a:gd name="connsiteX0" fmla="*/ 368300 w 368300"/>
              <a:gd name="connsiteY0" fmla="*/ 0 h 1358900"/>
              <a:gd name="connsiteX1" fmla="*/ 0 w 368300"/>
              <a:gd name="connsiteY1" fmla="*/ 1092200 h 1358900"/>
              <a:gd name="connsiteX2" fmla="*/ 330200 w 368300"/>
              <a:gd name="connsiteY2" fmla="*/ 1358900 h 1358900"/>
              <a:gd name="connsiteX0" fmla="*/ 419920 w 419920"/>
              <a:gd name="connsiteY0" fmla="*/ 0 h 1358900"/>
              <a:gd name="connsiteX1" fmla="*/ 0 w 419920"/>
              <a:gd name="connsiteY1" fmla="*/ 834103 h 1358900"/>
              <a:gd name="connsiteX2" fmla="*/ 381820 w 419920"/>
              <a:gd name="connsiteY2" fmla="*/ 1358900 h 1358900"/>
              <a:gd name="connsiteX0" fmla="*/ 430464 w 430464"/>
              <a:gd name="connsiteY0" fmla="*/ 0 h 1358900"/>
              <a:gd name="connsiteX1" fmla="*/ 10544 w 430464"/>
              <a:gd name="connsiteY1" fmla="*/ 834103 h 1358900"/>
              <a:gd name="connsiteX2" fmla="*/ 392364 w 430464"/>
              <a:gd name="connsiteY2" fmla="*/ 1358900 h 1358900"/>
              <a:gd name="connsiteX0" fmla="*/ 420694 w 420694"/>
              <a:gd name="connsiteY0" fmla="*/ 0 h 1358900"/>
              <a:gd name="connsiteX1" fmla="*/ 774 w 420694"/>
              <a:gd name="connsiteY1" fmla="*/ 834103 h 1358900"/>
              <a:gd name="connsiteX2" fmla="*/ 382594 w 420694"/>
              <a:gd name="connsiteY2" fmla="*/ 1358900 h 1358900"/>
              <a:gd name="connsiteX0" fmla="*/ 420856 w 420856"/>
              <a:gd name="connsiteY0" fmla="*/ 0 h 1358900"/>
              <a:gd name="connsiteX1" fmla="*/ 936 w 420856"/>
              <a:gd name="connsiteY1" fmla="*/ 834103 h 1358900"/>
              <a:gd name="connsiteX2" fmla="*/ 382756 w 420856"/>
              <a:gd name="connsiteY2" fmla="*/ 1358900 h 1358900"/>
              <a:gd name="connsiteX0" fmla="*/ 428208 w 428208"/>
              <a:gd name="connsiteY0" fmla="*/ 0 h 1358900"/>
              <a:gd name="connsiteX1" fmla="*/ 914 w 428208"/>
              <a:gd name="connsiteY1" fmla="*/ 782483 h 1358900"/>
              <a:gd name="connsiteX2" fmla="*/ 390108 w 428208"/>
              <a:gd name="connsiteY2" fmla="*/ 1358900 h 1358900"/>
              <a:gd name="connsiteX0" fmla="*/ 391457 w 391457"/>
              <a:gd name="connsiteY0" fmla="*/ 0 h 1358900"/>
              <a:gd name="connsiteX1" fmla="*/ 1034 w 391457"/>
              <a:gd name="connsiteY1" fmla="*/ 856225 h 1358900"/>
              <a:gd name="connsiteX2" fmla="*/ 353357 w 391457"/>
              <a:gd name="connsiteY2" fmla="*/ 1358900 h 1358900"/>
              <a:gd name="connsiteX0" fmla="*/ 392824 w 392824"/>
              <a:gd name="connsiteY0" fmla="*/ 0 h 1358900"/>
              <a:gd name="connsiteX1" fmla="*/ 2401 w 392824"/>
              <a:gd name="connsiteY1" fmla="*/ 856225 h 1358900"/>
              <a:gd name="connsiteX2" fmla="*/ 354724 w 392824"/>
              <a:gd name="connsiteY2" fmla="*/ 1358900 h 1358900"/>
              <a:gd name="connsiteX0" fmla="*/ 393948 w 393948"/>
              <a:gd name="connsiteY0" fmla="*/ 0 h 1358900"/>
              <a:gd name="connsiteX1" fmla="*/ 3525 w 393948"/>
              <a:gd name="connsiteY1" fmla="*/ 856225 h 1358900"/>
              <a:gd name="connsiteX2" fmla="*/ 355848 w 393948"/>
              <a:gd name="connsiteY2" fmla="*/ 1358900 h 1358900"/>
              <a:gd name="connsiteX0" fmla="*/ 390509 w 390509"/>
              <a:gd name="connsiteY0" fmla="*/ 0 h 1322029"/>
              <a:gd name="connsiteX1" fmla="*/ 86 w 390509"/>
              <a:gd name="connsiteY1" fmla="*/ 856225 h 1322029"/>
              <a:gd name="connsiteX2" fmla="*/ 359783 w 390509"/>
              <a:gd name="connsiteY2" fmla="*/ 1322029 h 1322029"/>
              <a:gd name="connsiteX0" fmla="*/ 390506 w 390506"/>
              <a:gd name="connsiteY0" fmla="*/ 0 h 1322029"/>
              <a:gd name="connsiteX1" fmla="*/ 83 w 390506"/>
              <a:gd name="connsiteY1" fmla="*/ 856225 h 1322029"/>
              <a:gd name="connsiteX2" fmla="*/ 359780 w 390506"/>
              <a:gd name="connsiteY2" fmla="*/ 1322029 h 1322029"/>
              <a:gd name="connsiteX0" fmla="*/ 391959 w 391959"/>
              <a:gd name="connsiteY0" fmla="*/ 0 h 1322029"/>
              <a:gd name="connsiteX1" fmla="*/ 1536 w 391959"/>
              <a:gd name="connsiteY1" fmla="*/ 856225 h 1322029"/>
              <a:gd name="connsiteX2" fmla="*/ 361233 w 391959"/>
              <a:gd name="connsiteY2" fmla="*/ 1322029 h 1322029"/>
              <a:gd name="connsiteX0" fmla="*/ 394133 w 394133"/>
              <a:gd name="connsiteY0" fmla="*/ 0 h 1322029"/>
              <a:gd name="connsiteX1" fmla="*/ 3710 w 394133"/>
              <a:gd name="connsiteY1" fmla="*/ 856225 h 1322029"/>
              <a:gd name="connsiteX2" fmla="*/ 363407 w 394133"/>
              <a:gd name="connsiteY2" fmla="*/ 1322029 h 1322029"/>
              <a:gd name="connsiteX0" fmla="*/ 409686 w 409686"/>
              <a:gd name="connsiteY0" fmla="*/ 0 h 1283929"/>
              <a:gd name="connsiteX1" fmla="*/ 213 w 409686"/>
              <a:gd name="connsiteY1" fmla="*/ 818125 h 1283929"/>
              <a:gd name="connsiteX2" fmla="*/ 359910 w 409686"/>
              <a:gd name="connsiteY2" fmla="*/ 1283929 h 1283929"/>
              <a:gd name="connsiteX0" fmla="*/ 409686 w 409686"/>
              <a:gd name="connsiteY0" fmla="*/ 0 h 1283929"/>
              <a:gd name="connsiteX1" fmla="*/ 213 w 409686"/>
              <a:gd name="connsiteY1" fmla="*/ 818125 h 1283929"/>
              <a:gd name="connsiteX2" fmla="*/ 359910 w 409686"/>
              <a:gd name="connsiteY2" fmla="*/ 1283929 h 1283929"/>
              <a:gd name="connsiteX0" fmla="*/ 447756 w 447756"/>
              <a:gd name="connsiteY0" fmla="*/ 0 h 1283929"/>
              <a:gd name="connsiteX1" fmla="*/ 183 w 447756"/>
              <a:gd name="connsiteY1" fmla="*/ 818125 h 1283929"/>
              <a:gd name="connsiteX2" fmla="*/ 397980 w 447756"/>
              <a:gd name="connsiteY2" fmla="*/ 1283929 h 1283929"/>
              <a:gd name="connsiteX0" fmla="*/ 448901 w 448901"/>
              <a:gd name="connsiteY0" fmla="*/ 0 h 1283929"/>
              <a:gd name="connsiteX1" fmla="*/ 1328 w 448901"/>
              <a:gd name="connsiteY1" fmla="*/ 818125 h 1283929"/>
              <a:gd name="connsiteX2" fmla="*/ 399125 w 448901"/>
              <a:gd name="connsiteY2" fmla="*/ 1283929 h 1283929"/>
              <a:gd name="connsiteX0" fmla="*/ 453084 w 453084"/>
              <a:gd name="connsiteY0" fmla="*/ 0 h 1283929"/>
              <a:gd name="connsiteX1" fmla="*/ 5511 w 453084"/>
              <a:gd name="connsiteY1" fmla="*/ 818125 h 1283929"/>
              <a:gd name="connsiteX2" fmla="*/ 403308 w 453084"/>
              <a:gd name="connsiteY2" fmla="*/ 1283929 h 1283929"/>
              <a:gd name="connsiteX0" fmla="*/ 453084 w 453084"/>
              <a:gd name="connsiteY0" fmla="*/ 0 h 1283929"/>
              <a:gd name="connsiteX1" fmla="*/ 5511 w 453084"/>
              <a:gd name="connsiteY1" fmla="*/ 818125 h 1283929"/>
              <a:gd name="connsiteX2" fmla="*/ 403308 w 453084"/>
              <a:gd name="connsiteY2" fmla="*/ 1283929 h 1283929"/>
              <a:gd name="connsiteX0" fmla="*/ 453084 w 453084"/>
              <a:gd name="connsiteY0" fmla="*/ 0 h 1283929"/>
              <a:gd name="connsiteX1" fmla="*/ 5511 w 453084"/>
              <a:gd name="connsiteY1" fmla="*/ 818125 h 1283929"/>
              <a:gd name="connsiteX2" fmla="*/ 403308 w 453084"/>
              <a:gd name="connsiteY2" fmla="*/ 1283929 h 1283929"/>
            </a:gdLst>
            <a:ahLst/>
            <a:cxnLst>
              <a:cxn ang="0">
                <a:pos x="connsiteX0" y="connsiteY0"/>
              </a:cxn>
              <a:cxn ang="0">
                <a:pos x="connsiteX1" y="connsiteY1"/>
              </a:cxn>
              <a:cxn ang="0">
                <a:pos x="connsiteX2" y="connsiteY2"/>
              </a:cxn>
            </a:cxnLst>
            <a:rect l="l" t="t" r="r" b="b"/>
            <a:pathLst>
              <a:path w="453084" h="1283929">
                <a:moveTo>
                  <a:pt x="453084" y="0"/>
                </a:moveTo>
                <a:cubicBezTo>
                  <a:pt x="290937" y="71454"/>
                  <a:pt x="-47158" y="491036"/>
                  <a:pt x="5511" y="818125"/>
                </a:cubicBezTo>
                <a:cubicBezTo>
                  <a:pt x="61082" y="1163237"/>
                  <a:pt x="319665" y="1249960"/>
                  <a:pt x="403308" y="1283929"/>
                </a:cubicBezTo>
              </a:path>
            </a:pathLst>
          </a:custGeom>
          <a:noFill/>
          <a:ln w="38100" cap="rnd">
            <a:solidFill>
              <a:schemeClr val="accent1"/>
            </a:solidFill>
            <a:prstDash val="sysDot"/>
            <a:tailEnd type="arrow"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Freeform: Shape 15">
            <a:extLst>
              <a:ext uri="{FF2B5EF4-FFF2-40B4-BE49-F238E27FC236}">
                <a16:creationId xmlns:a16="http://schemas.microsoft.com/office/drawing/2014/main" id="{49254D91-8B78-443B-BE74-54E6D7D41286}"/>
              </a:ext>
            </a:extLst>
          </p:cNvPr>
          <p:cNvSpPr/>
          <p:nvPr/>
        </p:nvSpPr>
        <p:spPr>
          <a:xfrm>
            <a:off x="5830744" y="3575205"/>
            <a:ext cx="250790" cy="675055"/>
          </a:xfrm>
          <a:custGeom>
            <a:avLst/>
            <a:gdLst>
              <a:gd name="connsiteX0" fmla="*/ 405047 w 405047"/>
              <a:gd name="connsiteY0" fmla="*/ 0 h 1358900"/>
              <a:gd name="connsiteX1" fmla="*/ 49447 w 405047"/>
              <a:gd name="connsiteY1" fmla="*/ 546100 h 1358900"/>
              <a:gd name="connsiteX2" fmla="*/ 36747 w 405047"/>
              <a:gd name="connsiteY2" fmla="*/ 1092200 h 1358900"/>
              <a:gd name="connsiteX3" fmla="*/ 366947 w 405047"/>
              <a:gd name="connsiteY3" fmla="*/ 1358900 h 1358900"/>
              <a:gd name="connsiteX0" fmla="*/ 405047 w 405047"/>
              <a:gd name="connsiteY0" fmla="*/ 0 h 1358900"/>
              <a:gd name="connsiteX1" fmla="*/ 49447 w 405047"/>
              <a:gd name="connsiteY1" fmla="*/ 546100 h 1358900"/>
              <a:gd name="connsiteX2" fmla="*/ 36747 w 405047"/>
              <a:gd name="connsiteY2" fmla="*/ 1092200 h 1358900"/>
              <a:gd name="connsiteX3" fmla="*/ 366947 w 405047"/>
              <a:gd name="connsiteY3" fmla="*/ 1358900 h 1358900"/>
              <a:gd name="connsiteX0" fmla="*/ 368300 w 368300"/>
              <a:gd name="connsiteY0" fmla="*/ 0 h 1358900"/>
              <a:gd name="connsiteX1" fmla="*/ 0 w 368300"/>
              <a:gd name="connsiteY1" fmla="*/ 1092200 h 1358900"/>
              <a:gd name="connsiteX2" fmla="*/ 330200 w 368300"/>
              <a:gd name="connsiteY2" fmla="*/ 1358900 h 1358900"/>
              <a:gd name="connsiteX0" fmla="*/ 419920 w 419920"/>
              <a:gd name="connsiteY0" fmla="*/ 0 h 1358900"/>
              <a:gd name="connsiteX1" fmla="*/ 0 w 419920"/>
              <a:gd name="connsiteY1" fmla="*/ 834103 h 1358900"/>
              <a:gd name="connsiteX2" fmla="*/ 381820 w 419920"/>
              <a:gd name="connsiteY2" fmla="*/ 1358900 h 1358900"/>
              <a:gd name="connsiteX0" fmla="*/ 430464 w 430464"/>
              <a:gd name="connsiteY0" fmla="*/ 0 h 1358900"/>
              <a:gd name="connsiteX1" fmla="*/ 10544 w 430464"/>
              <a:gd name="connsiteY1" fmla="*/ 834103 h 1358900"/>
              <a:gd name="connsiteX2" fmla="*/ 392364 w 430464"/>
              <a:gd name="connsiteY2" fmla="*/ 1358900 h 1358900"/>
              <a:gd name="connsiteX0" fmla="*/ 420694 w 420694"/>
              <a:gd name="connsiteY0" fmla="*/ 0 h 1358900"/>
              <a:gd name="connsiteX1" fmla="*/ 774 w 420694"/>
              <a:gd name="connsiteY1" fmla="*/ 834103 h 1358900"/>
              <a:gd name="connsiteX2" fmla="*/ 382594 w 420694"/>
              <a:gd name="connsiteY2" fmla="*/ 1358900 h 1358900"/>
              <a:gd name="connsiteX0" fmla="*/ 420856 w 420856"/>
              <a:gd name="connsiteY0" fmla="*/ 0 h 1358900"/>
              <a:gd name="connsiteX1" fmla="*/ 936 w 420856"/>
              <a:gd name="connsiteY1" fmla="*/ 834103 h 1358900"/>
              <a:gd name="connsiteX2" fmla="*/ 382756 w 420856"/>
              <a:gd name="connsiteY2" fmla="*/ 1358900 h 1358900"/>
              <a:gd name="connsiteX0" fmla="*/ 428208 w 428208"/>
              <a:gd name="connsiteY0" fmla="*/ 0 h 1358900"/>
              <a:gd name="connsiteX1" fmla="*/ 914 w 428208"/>
              <a:gd name="connsiteY1" fmla="*/ 782483 h 1358900"/>
              <a:gd name="connsiteX2" fmla="*/ 390108 w 428208"/>
              <a:gd name="connsiteY2" fmla="*/ 1358900 h 1358900"/>
              <a:gd name="connsiteX0" fmla="*/ 391457 w 391457"/>
              <a:gd name="connsiteY0" fmla="*/ 0 h 1358900"/>
              <a:gd name="connsiteX1" fmla="*/ 1034 w 391457"/>
              <a:gd name="connsiteY1" fmla="*/ 856225 h 1358900"/>
              <a:gd name="connsiteX2" fmla="*/ 353357 w 391457"/>
              <a:gd name="connsiteY2" fmla="*/ 1358900 h 1358900"/>
              <a:gd name="connsiteX0" fmla="*/ 392824 w 392824"/>
              <a:gd name="connsiteY0" fmla="*/ 0 h 1358900"/>
              <a:gd name="connsiteX1" fmla="*/ 2401 w 392824"/>
              <a:gd name="connsiteY1" fmla="*/ 856225 h 1358900"/>
              <a:gd name="connsiteX2" fmla="*/ 354724 w 392824"/>
              <a:gd name="connsiteY2" fmla="*/ 1358900 h 1358900"/>
              <a:gd name="connsiteX0" fmla="*/ 393948 w 393948"/>
              <a:gd name="connsiteY0" fmla="*/ 0 h 1358900"/>
              <a:gd name="connsiteX1" fmla="*/ 3525 w 393948"/>
              <a:gd name="connsiteY1" fmla="*/ 856225 h 1358900"/>
              <a:gd name="connsiteX2" fmla="*/ 355848 w 393948"/>
              <a:gd name="connsiteY2" fmla="*/ 1358900 h 1358900"/>
              <a:gd name="connsiteX0" fmla="*/ 390509 w 390509"/>
              <a:gd name="connsiteY0" fmla="*/ 0 h 1322029"/>
              <a:gd name="connsiteX1" fmla="*/ 86 w 390509"/>
              <a:gd name="connsiteY1" fmla="*/ 856225 h 1322029"/>
              <a:gd name="connsiteX2" fmla="*/ 359783 w 390509"/>
              <a:gd name="connsiteY2" fmla="*/ 1322029 h 1322029"/>
              <a:gd name="connsiteX0" fmla="*/ 390506 w 390506"/>
              <a:gd name="connsiteY0" fmla="*/ 0 h 1322029"/>
              <a:gd name="connsiteX1" fmla="*/ 83 w 390506"/>
              <a:gd name="connsiteY1" fmla="*/ 856225 h 1322029"/>
              <a:gd name="connsiteX2" fmla="*/ 359780 w 390506"/>
              <a:gd name="connsiteY2" fmla="*/ 1322029 h 1322029"/>
              <a:gd name="connsiteX0" fmla="*/ 391959 w 391959"/>
              <a:gd name="connsiteY0" fmla="*/ 0 h 1322029"/>
              <a:gd name="connsiteX1" fmla="*/ 1536 w 391959"/>
              <a:gd name="connsiteY1" fmla="*/ 856225 h 1322029"/>
              <a:gd name="connsiteX2" fmla="*/ 361233 w 391959"/>
              <a:gd name="connsiteY2" fmla="*/ 1322029 h 1322029"/>
              <a:gd name="connsiteX0" fmla="*/ 394133 w 394133"/>
              <a:gd name="connsiteY0" fmla="*/ 0 h 1322029"/>
              <a:gd name="connsiteX1" fmla="*/ 3710 w 394133"/>
              <a:gd name="connsiteY1" fmla="*/ 856225 h 1322029"/>
              <a:gd name="connsiteX2" fmla="*/ 363407 w 394133"/>
              <a:gd name="connsiteY2" fmla="*/ 1322029 h 1322029"/>
              <a:gd name="connsiteX0" fmla="*/ 409686 w 409686"/>
              <a:gd name="connsiteY0" fmla="*/ 0 h 1283929"/>
              <a:gd name="connsiteX1" fmla="*/ 213 w 409686"/>
              <a:gd name="connsiteY1" fmla="*/ 818125 h 1283929"/>
              <a:gd name="connsiteX2" fmla="*/ 359910 w 409686"/>
              <a:gd name="connsiteY2" fmla="*/ 1283929 h 1283929"/>
              <a:gd name="connsiteX0" fmla="*/ 409686 w 409686"/>
              <a:gd name="connsiteY0" fmla="*/ 0 h 1283929"/>
              <a:gd name="connsiteX1" fmla="*/ 213 w 409686"/>
              <a:gd name="connsiteY1" fmla="*/ 818125 h 1283929"/>
              <a:gd name="connsiteX2" fmla="*/ 359910 w 409686"/>
              <a:gd name="connsiteY2" fmla="*/ 1283929 h 1283929"/>
              <a:gd name="connsiteX0" fmla="*/ 447756 w 447756"/>
              <a:gd name="connsiteY0" fmla="*/ 0 h 1283929"/>
              <a:gd name="connsiteX1" fmla="*/ 183 w 447756"/>
              <a:gd name="connsiteY1" fmla="*/ 818125 h 1283929"/>
              <a:gd name="connsiteX2" fmla="*/ 397980 w 447756"/>
              <a:gd name="connsiteY2" fmla="*/ 1283929 h 1283929"/>
              <a:gd name="connsiteX0" fmla="*/ 448901 w 448901"/>
              <a:gd name="connsiteY0" fmla="*/ 0 h 1283929"/>
              <a:gd name="connsiteX1" fmla="*/ 1328 w 448901"/>
              <a:gd name="connsiteY1" fmla="*/ 818125 h 1283929"/>
              <a:gd name="connsiteX2" fmla="*/ 399125 w 448901"/>
              <a:gd name="connsiteY2" fmla="*/ 1283929 h 1283929"/>
              <a:gd name="connsiteX0" fmla="*/ 453084 w 453084"/>
              <a:gd name="connsiteY0" fmla="*/ 0 h 1283929"/>
              <a:gd name="connsiteX1" fmla="*/ 5511 w 453084"/>
              <a:gd name="connsiteY1" fmla="*/ 818125 h 1283929"/>
              <a:gd name="connsiteX2" fmla="*/ 403308 w 453084"/>
              <a:gd name="connsiteY2" fmla="*/ 1283929 h 1283929"/>
              <a:gd name="connsiteX0" fmla="*/ 453084 w 453084"/>
              <a:gd name="connsiteY0" fmla="*/ 0 h 1283929"/>
              <a:gd name="connsiteX1" fmla="*/ 5511 w 453084"/>
              <a:gd name="connsiteY1" fmla="*/ 818125 h 1283929"/>
              <a:gd name="connsiteX2" fmla="*/ 403308 w 453084"/>
              <a:gd name="connsiteY2" fmla="*/ 1283929 h 1283929"/>
              <a:gd name="connsiteX0" fmla="*/ 453084 w 453084"/>
              <a:gd name="connsiteY0" fmla="*/ 0 h 1283929"/>
              <a:gd name="connsiteX1" fmla="*/ 5511 w 453084"/>
              <a:gd name="connsiteY1" fmla="*/ 818125 h 1283929"/>
              <a:gd name="connsiteX2" fmla="*/ 403308 w 453084"/>
              <a:gd name="connsiteY2" fmla="*/ 1283929 h 1283929"/>
            </a:gdLst>
            <a:ahLst/>
            <a:cxnLst>
              <a:cxn ang="0">
                <a:pos x="connsiteX0" y="connsiteY0"/>
              </a:cxn>
              <a:cxn ang="0">
                <a:pos x="connsiteX1" y="connsiteY1"/>
              </a:cxn>
              <a:cxn ang="0">
                <a:pos x="connsiteX2" y="connsiteY2"/>
              </a:cxn>
            </a:cxnLst>
            <a:rect l="l" t="t" r="r" b="b"/>
            <a:pathLst>
              <a:path w="453084" h="1283929">
                <a:moveTo>
                  <a:pt x="453084" y="0"/>
                </a:moveTo>
                <a:cubicBezTo>
                  <a:pt x="290937" y="71454"/>
                  <a:pt x="-47158" y="491036"/>
                  <a:pt x="5511" y="818125"/>
                </a:cubicBezTo>
                <a:cubicBezTo>
                  <a:pt x="61082" y="1163237"/>
                  <a:pt x="319665" y="1249960"/>
                  <a:pt x="403308" y="1283929"/>
                </a:cubicBezTo>
              </a:path>
            </a:pathLst>
          </a:custGeom>
          <a:noFill/>
          <a:ln w="38100" cap="rnd">
            <a:solidFill>
              <a:schemeClr val="accent1"/>
            </a:solidFill>
            <a:prstDash val="sysDot"/>
            <a:tailEnd type="arrow"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83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raphic 2">
            <a:extLst>
              <a:ext uri="{FF2B5EF4-FFF2-40B4-BE49-F238E27FC236}">
                <a16:creationId xmlns:a16="http://schemas.microsoft.com/office/drawing/2014/main" id="{EBF6819E-291F-4AD0-86E6-FA15D1349091}"/>
              </a:ext>
            </a:extLst>
          </p:cNvPr>
          <p:cNvSpPr>
            <a:spLocks noChangeAspect="1"/>
          </p:cNvSpPr>
          <p:nvPr/>
        </p:nvSpPr>
        <p:spPr>
          <a:xfrm>
            <a:off x="-1206553" y="855473"/>
            <a:ext cx="5394630" cy="5508000"/>
          </a:xfrm>
          <a:custGeom>
            <a:avLst/>
            <a:gdLst>
              <a:gd name="connsiteX0" fmla="*/ 2950183 w 3731325"/>
              <a:gd name="connsiteY0" fmla="*/ 3234511 h 3809739"/>
              <a:gd name="connsiteX1" fmla="*/ 1581441 w 3731325"/>
              <a:gd name="connsiteY1" fmla="*/ 3806011 h 3809739"/>
              <a:gd name="connsiteX2" fmla="*/ 179360 w 3731325"/>
              <a:gd name="connsiteY2" fmla="*/ 2860178 h 3809739"/>
              <a:gd name="connsiteX3" fmla="*/ 348906 w 3731325"/>
              <a:gd name="connsiteY3" fmla="*/ 1358086 h 3809739"/>
              <a:gd name="connsiteX4" fmla="*/ 1086141 w 3731325"/>
              <a:gd name="connsiteY4" fmla="*/ 836116 h 3809739"/>
              <a:gd name="connsiteX5" fmla="*/ 1507145 w 3731325"/>
              <a:gd name="connsiteY5" fmla="*/ 215086 h 3809739"/>
              <a:gd name="connsiteX6" fmla="*/ 2600616 w 3731325"/>
              <a:gd name="connsiteY6" fmla="*/ 83641 h 3809739"/>
              <a:gd name="connsiteX7" fmla="*/ 3709326 w 3731325"/>
              <a:gd name="connsiteY7" fmla="*/ 1530488 h 3809739"/>
              <a:gd name="connsiteX8" fmla="*/ 2950183 w 3731325"/>
              <a:gd name="connsiteY8" fmla="*/ 3234511 h 380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1325" h="3809739">
                <a:moveTo>
                  <a:pt x="2950183" y="3234511"/>
                </a:moveTo>
                <a:cubicBezTo>
                  <a:pt x="2561563" y="3683138"/>
                  <a:pt x="2168180" y="3836491"/>
                  <a:pt x="1581441" y="3806011"/>
                </a:cubicBezTo>
                <a:cubicBezTo>
                  <a:pt x="993748" y="3775531"/>
                  <a:pt x="419390" y="3409771"/>
                  <a:pt x="179360" y="2860178"/>
                </a:cubicBezTo>
                <a:cubicBezTo>
                  <a:pt x="-60670" y="2310586"/>
                  <a:pt x="-110200" y="1729561"/>
                  <a:pt x="348906" y="1358086"/>
                </a:cubicBezTo>
                <a:cubicBezTo>
                  <a:pt x="584173" y="1167586"/>
                  <a:pt x="887068" y="1065668"/>
                  <a:pt x="1086141" y="836116"/>
                </a:cubicBezTo>
                <a:cubicBezTo>
                  <a:pt x="1249970" y="646568"/>
                  <a:pt x="1327123" y="387488"/>
                  <a:pt x="1507145" y="215086"/>
                </a:cubicBezTo>
                <a:cubicBezTo>
                  <a:pt x="1787181" y="-53519"/>
                  <a:pt x="2232951" y="-37327"/>
                  <a:pt x="2600616" y="83641"/>
                </a:cubicBezTo>
                <a:cubicBezTo>
                  <a:pt x="3184498" y="276046"/>
                  <a:pt x="3862678" y="829448"/>
                  <a:pt x="3709326" y="1530488"/>
                </a:cubicBezTo>
                <a:cubicBezTo>
                  <a:pt x="3584548" y="2097226"/>
                  <a:pt x="3329278" y="2796361"/>
                  <a:pt x="2950183" y="3234511"/>
                </a:cubicBezTo>
                <a:close/>
              </a:path>
            </a:pathLst>
          </a:custGeom>
          <a:blipFill dpi="0" rotWithShape="1">
            <a:blip r:embed="rId2"/>
            <a:srcRect/>
            <a:stretch>
              <a:fillRect l="-3000" t="-3000"/>
            </a:stretch>
          </a:blipFill>
          <a:ln w="825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prstClr val="black"/>
              </a:solidFill>
              <a:effectLst/>
              <a:uLnTx/>
              <a:uFillTx/>
              <a:latin typeface="Arial"/>
              <a:ea typeface="+mn-ea"/>
              <a:cs typeface="+mn-cs"/>
            </a:endParaRPr>
          </a:p>
        </p:txBody>
      </p:sp>
      <p:sp>
        <p:nvSpPr>
          <p:cNvPr id="2" name="Tijdelijke aanduiding voor inhoud 1">
            <a:extLst>
              <a:ext uri="{FF2B5EF4-FFF2-40B4-BE49-F238E27FC236}">
                <a16:creationId xmlns:a16="http://schemas.microsoft.com/office/drawing/2014/main" id="{24499850-DC4F-471F-8B16-A32988552626}"/>
              </a:ext>
            </a:extLst>
          </p:cNvPr>
          <p:cNvSpPr>
            <a:spLocks noGrp="1"/>
          </p:cNvSpPr>
          <p:nvPr>
            <p:ph type="body" sz="quarter" idx="36"/>
          </p:nvPr>
        </p:nvSpPr>
        <p:spPr>
          <a:xfrm>
            <a:off x="5238512" y="3141327"/>
            <a:ext cx="10801349" cy="3960440"/>
          </a:xfrm>
        </p:spPr>
        <p:txBody>
          <a:bodyPr>
            <a:normAutofit/>
          </a:bodyPr>
          <a:lstStyle/>
          <a:p>
            <a:pPr marL="0" indent="0">
              <a:buNone/>
            </a:pPr>
            <a:r>
              <a:rPr lang="fr-FR" sz="3000" dirty="0"/>
              <a:t>Y a-t-il des aides </a:t>
            </a:r>
            <a:br>
              <a:rPr lang="fr-FR" sz="3000" dirty="0"/>
            </a:br>
            <a:r>
              <a:rPr lang="fr-FR" sz="3000" dirty="0"/>
              <a:t>pour les starters ?</a:t>
            </a:r>
          </a:p>
        </p:txBody>
      </p:sp>
      <p:sp>
        <p:nvSpPr>
          <p:cNvPr id="17" name="Titel 16">
            <a:extLst>
              <a:ext uri="{FF2B5EF4-FFF2-40B4-BE49-F238E27FC236}">
                <a16:creationId xmlns:a16="http://schemas.microsoft.com/office/drawing/2014/main" id="{5FEEE74F-243D-4D6D-B576-D991C402836B}"/>
              </a:ext>
            </a:extLst>
          </p:cNvPr>
          <p:cNvSpPr>
            <a:spLocks noGrp="1"/>
          </p:cNvSpPr>
          <p:nvPr>
            <p:ph type="title"/>
          </p:nvPr>
        </p:nvSpPr>
        <p:spPr/>
        <p:txBody>
          <a:bodyPr/>
          <a:lstStyle/>
          <a:p>
            <a:endParaRPr lang="nl-BE" dirty="0"/>
          </a:p>
        </p:txBody>
      </p:sp>
      <p:sp>
        <p:nvSpPr>
          <p:cNvPr id="15" name="Ovaal 14">
            <a:extLst>
              <a:ext uri="{FF2B5EF4-FFF2-40B4-BE49-F238E27FC236}">
                <a16:creationId xmlns:a16="http://schemas.microsoft.com/office/drawing/2014/main" id="{B9DA7562-22F4-42AB-AC4E-CAB22377B9A5}"/>
              </a:ext>
            </a:extLst>
          </p:cNvPr>
          <p:cNvSpPr/>
          <p:nvPr/>
        </p:nvSpPr>
        <p:spPr>
          <a:xfrm>
            <a:off x="3494432" y="1711653"/>
            <a:ext cx="904854" cy="90264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2" name="Rechthoek 11">
            <a:extLst>
              <a:ext uri="{FF2B5EF4-FFF2-40B4-BE49-F238E27FC236}">
                <a16:creationId xmlns:a16="http://schemas.microsoft.com/office/drawing/2014/main" id="{EDF44163-AC83-4A09-8150-429F4C7EE89E}"/>
              </a:ext>
            </a:extLst>
          </p:cNvPr>
          <p:cNvSpPr/>
          <p:nvPr/>
        </p:nvSpPr>
        <p:spPr>
          <a:xfrm>
            <a:off x="3408900" y="1489225"/>
            <a:ext cx="1099981"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8000" b="0" i="0" u="none" strike="noStrike" kern="1200" cap="none" spc="0" normalizeH="0" baseline="0" noProof="0" dirty="0">
                <a:ln>
                  <a:noFill/>
                </a:ln>
                <a:solidFill>
                  <a:srgbClr val="7842A4"/>
                </a:solidFill>
                <a:effectLst/>
                <a:uLnTx/>
                <a:uFillTx/>
                <a:latin typeface="Arial"/>
                <a:ea typeface="+mn-ea"/>
                <a:cs typeface="+mn-cs"/>
                <a:sym typeface="Wingdings" panose="05000000000000000000" pitchFamily="2" charset="2"/>
              </a:rPr>
              <a:t></a:t>
            </a:r>
            <a:endParaRPr kumimoji="0" lang="nl-BE" sz="8000" b="0" i="0" u="none" strike="noStrike" kern="1200" cap="none" spc="0" normalizeH="0" baseline="0" noProof="0" dirty="0">
              <a:ln>
                <a:noFill/>
              </a:ln>
              <a:solidFill>
                <a:srgbClr val="7842A4"/>
              </a:solidFill>
              <a:effectLst/>
              <a:uLnTx/>
              <a:uFillTx/>
              <a:latin typeface="Arial"/>
              <a:ea typeface="+mn-ea"/>
              <a:cs typeface="+mn-cs"/>
            </a:endParaRPr>
          </a:p>
        </p:txBody>
      </p:sp>
      <p:pic>
        <p:nvPicPr>
          <p:cNvPr id="8" name="Graphic 7">
            <a:extLst>
              <a:ext uri="{FF2B5EF4-FFF2-40B4-BE49-F238E27FC236}">
                <a16:creationId xmlns:a16="http://schemas.microsoft.com/office/drawing/2014/main" id="{50B28A3F-1DC2-490B-B01E-163EBEF9B1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29760585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E880D2B-57DC-46AC-B87A-A00C7282C1E7}"/>
              </a:ext>
            </a:extLst>
          </p:cNvPr>
          <p:cNvSpPr>
            <a:spLocks noGrp="1"/>
          </p:cNvSpPr>
          <p:nvPr>
            <p:ph type="body" sz="quarter" idx="36"/>
          </p:nvPr>
        </p:nvSpPr>
        <p:spPr/>
        <p:txBody>
          <a:bodyPr>
            <a:noAutofit/>
          </a:bodyPr>
          <a:lstStyle/>
          <a:p>
            <a:pPr marL="342900" indent="-342900">
              <a:buFont typeface="Arial" panose="020B0604020202020204" pitchFamily="34" charset="0"/>
              <a:buChar char="•"/>
            </a:pPr>
            <a:r>
              <a:rPr lang="fr-FR" sz="1800" dirty="0">
                <a:solidFill>
                  <a:schemeClr val="accent1"/>
                </a:solidFill>
                <a:latin typeface="+mn-lt"/>
              </a:rPr>
              <a:t>Mesures de soutien de la Région wallonne</a:t>
            </a:r>
          </a:p>
          <a:p>
            <a:pPr marL="641350" lvl="1" indent="-342900">
              <a:lnSpc>
                <a:spcPct val="100000"/>
              </a:lnSpc>
            </a:pPr>
            <a:r>
              <a:rPr lang="fr-FR" sz="1700" b="1" dirty="0">
                <a:solidFill>
                  <a:schemeClr val="tx1"/>
                </a:solidFill>
              </a:rPr>
              <a:t>SOWALFIN </a:t>
            </a:r>
            <a:r>
              <a:rPr lang="fr-FR" sz="1700" dirty="0">
                <a:solidFill>
                  <a:schemeClr val="tx1"/>
                </a:solidFill>
              </a:rPr>
              <a:t>est le partenaire des entrepreneurs wallons</a:t>
            </a:r>
            <a:br>
              <a:rPr lang="fr-FR" sz="1700" dirty="0">
                <a:solidFill>
                  <a:schemeClr val="tx1"/>
                </a:solidFill>
              </a:rPr>
            </a:br>
            <a:r>
              <a:rPr lang="fr-FR" sz="1700" dirty="0">
                <a:solidFill>
                  <a:schemeClr val="tx1"/>
                </a:solidFill>
              </a:rPr>
              <a:t>Découvrez toutes les possibilités de financement et leurs conditions d’octroi sur le site </a:t>
            </a:r>
            <a:r>
              <a:rPr lang="fr-FR" sz="1700" b="1" dirty="0">
                <a:solidFill>
                  <a:schemeClr val="tx1"/>
                </a:solidFill>
                <a:hlinkClick r:id="rId2">
                  <a:extLst>
                    <a:ext uri="{A12FA001-AC4F-418D-AE19-62706E023703}">
                      <ahyp:hlinkClr xmlns:ahyp="http://schemas.microsoft.com/office/drawing/2018/hyperlinkcolor" val="tx"/>
                    </a:ext>
                  </a:extLst>
                </a:hlinkClick>
              </a:rPr>
              <a:t>sowalfin.be</a:t>
            </a:r>
            <a:endParaRPr lang="fr-FR" sz="1700" b="1" dirty="0">
              <a:solidFill>
                <a:schemeClr val="tx1"/>
              </a:solidFill>
            </a:endParaRPr>
          </a:p>
          <a:p>
            <a:pPr marL="641350" lvl="1" indent="-342900">
              <a:lnSpc>
                <a:spcPct val="100000"/>
              </a:lnSpc>
            </a:pPr>
            <a:r>
              <a:rPr lang="nl-BE" sz="1700" b="1" dirty="0">
                <a:solidFill>
                  <a:schemeClr val="tx1"/>
                </a:solidFill>
              </a:rPr>
              <a:t>Le </a:t>
            </a:r>
            <a:r>
              <a:rPr lang="nl-BE" sz="1700" b="1" dirty="0" err="1">
                <a:solidFill>
                  <a:schemeClr val="tx1"/>
                </a:solidFill>
              </a:rPr>
              <a:t>dispositif</a:t>
            </a:r>
            <a:r>
              <a:rPr lang="nl-BE" sz="1700" b="1" dirty="0">
                <a:solidFill>
                  <a:schemeClr val="tx1"/>
                </a:solidFill>
              </a:rPr>
              <a:t> « Airbag » </a:t>
            </a:r>
            <a:r>
              <a:rPr lang="nl-BE" sz="1700" dirty="0">
                <a:solidFill>
                  <a:schemeClr val="tx1"/>
                </a:solidFill>
              </a:rPr>
              <a:t>: </a:t>
            </a:r>
            <a:r>
              <a:rPr lang="fr-FR" sz="1700" dirty="0">
                <a:solidFill>
                  <a:schemeClr val="tx1"/>
                </a:solidFill>
              </a:rPr>
              <a:t>tous les détails sur le site </a:t>
            </a:r>
            <a:r>
              <a:rPr lang="fr-FR" sz="1700" b="1" dirty="0">
                <a:solidFill>
                  <a:schemeClr val="tx1"/>
                </a:solidFill>
                <a:hlinkClick r:id="rId3">
                  <a:extLst>
                    <a:ext uri="{A12FA001-AC4F-418D-AE19-62706E023703}">
                      <ahyp:hlinkClr xmlns:ahyp="http://schemas.microsoft.com/office/drawing/2018/hyperlinkcolor" val="tx"/>
                    </a:ext>
                  </a:extLst>
                </a:hlinkClick>
              </a:rPr>
              <a:t>forem.be</a:t>
            </a:r>
            <a:endParaRPr lang="fr-FR" sz="1700" b="1" dirty="0">
              <a:solidFill>
                <a:schemeClr val="tx1"/>
              </a:solidFill>
            </a:endParaRPr>
          </a:p>
          <a:p>
            <a:pPr marL="641350" lvl="1" indent="-342900">
              <a:lnSpc>
                <a:spcPct val="100000"/>
              </a:lnSpc>
            </a:pPr>
            <a:endParaRPr lang="fr-FR" b="1" dirty="0">
              <a:solidFill>
                <a:schemeClr val="tx1"/>
              </a:solidFill>
            </a:endParaRPr>
          </a:p>
          <a:p>
            <a:pPr marL="342900" lvl="0" indent="-342900">
              <a:buFont typeface="Arial" panose="020B0604020202020204" pitchFamily="34" charset="0"/>
              <a:buChar char="•"/>
            </a:pPr>
            <a:r>
              <a:rPr lang="fr-FR" sz="1800" dirty="0">
                <a:solidFill>
                  <a:srgbClr val="7842A4"/>
                </a:solidFill>
                <a:latin typeface="+mn-lt"/>
              </a:rPr>
              <a:t>Aides accordées en Région de Bruxelles-Capitale</a:t>
            </a:r>
          </a:p>
          <a:p>
            <a:pPr marL="641350" lvl="1" indent="-342900">
              <a:lnSpc>
                <a:spcPct val="100000"/>
              </a:lnSpc>
            </a:pPr>
            <a:r>
              <a:rPr lang="fr-FR" sz="1700" b="1" dirty="0" err="1">
                <a:solidFill>
                  <a:schemeClr val="tx1"/>
                </a:solidFill>
                <a:hlinkClick r:id="rId4">
                  <a:extLst>
                    <a:ext uri="{A12FA001-AC4F-418D-AE19-62706E023703}">
                      <ahyp:hlinkClr xmlns:ahyp="http://schemas.microsoft.com/office/drawing/2018/hyperlinkcolor" val="tx"/>
                    </a:ext>
                  </a:extLst>
                </a:hlinkClick>
              </a:rPr>
              <a:t>finance&amp;invest.brussels</a:t>
            </a:r>
            <a:r>
              <a:rPr lang="fr-FR" sz="1700" b="1" dirty="0">
                <a:solidFill>
                  <a:schemeClr val="tx1"/>
                </a:solidFill>
              </a:rPr>
              <a:t> </a:t>
            </a:r>
            <a:r>
              <a:rPr lang="fr-FR" sz="1700" dirty="0">
                <a:solidFill>
                  <a:schemeClr val="tx1"/>
                </a:solidFill>
              </a:rPr>
              <a:t>propose une série d’aides destinées aux starters</a:t>
            </a:r>
          </a:p>
          <a:p>
            <a:pPr marL="641350" lvl="1" indent="-342900">
              <a:lnSpc>
                <a:spcPct val="100000"/>
              </a:lnSpc>
            </a:pPr>
            <a:r>
              <a:rPr lang="fr-FR" sz="1700" b="1" dirty="0">
                <a:solidFill>
                  <a:schemeClr val="tx1"/>
                </a:solidFill>
              </a:rPr>
              <a:t>Subsides pour investissements, formation ou consultance </a:t>
            </a:r>
            <a:br>
              <a:rPr lang="fr-FR" sz="1700" b="1" dirty="0">
                <a:solidFill>
                  <a:schemeClr val="tx1"/>
                </a:solidFill>
              </a:rPr>
            </a:br>
            <a:r>
              <a:rPr lang="fr-FR" sz="1700" dirty="0">
                <a:solidFill>
                  <a:schemeClr val="tx1"/>
                </a:solidFill>
              </a:rPr>
              <a:t>octroyés par le service public régional Bruxelles Économie et Emploi : </a:t>
            </a:r>
            <a:br>
              <a:rPr lang="fr-FR" sz="1700" b="1" dirty="0">
                <a:solidFill>
                  <a:schemeClr val="tx1"/>
                </a:solidFill>
              </a:rPr>
            </a:br>
            <a:r>
              <a:rPr lang="fr-FR" sz="1700" dirty="0">
                <a:solidFill>
                  <a:schemeClr val="tx1"/>
                </a:solidFill>
              </a:rPr>
              <a:t>un aperçu complet </a:t>
            </a:r>
            <a:r>
              <a:rPr lang="fr-FR" sz="1700" b="1" dirty="0" err="1">
                <a:solidFill>
                  <a:schemeClr val="tx1"/>
                </a:solidFill>
                <a:hlinkClick r:id="rId5">
                  <a:extLst>
                    <a:ext uri="{A12FA001-AC4F-418D-AE19-62706E023703}">
                      <ahyp:hlinkClr xmlns:ahyp="http://schemas.microsoft.com/office/drawing/2018/hyperlinkcolor" val="tx"/>
                    </a:ext>
                  </a:extLst>
                </a:hlinkClick>
              </a:rPr>
              <a:t>economie-emploi.brussels</a:t>
            </a:r>
            <a:r>
              <a:rPr lang="fr-FR" sz="1700" b="1" dirty="0">
                <a:solidFill>
                  <a:schemeClr val="tx1"/>
                </a:solidFill>
                <a:hlinkClick r:id="rId5">
                  <a:extLst>
                    <a:ext uri="{A12FA001-AC4F-418D-AE19-62706E023703}">
                      <ahyp:hlinkClr xmlns:ahyp="http://schemas.microsoft.com/office/drawing/2018/hyperlinkcolor" val="tx"/>
                    </a:ext>
                  </a:extLst>
                </a:hlinkClick>
              </a:rPr>
              <a:t>/primes-</a:t>
            </a:r>
            <a:r>
              <a:rPr lang="fr-FR" sz="1700" b="1" dirty="0" err="1">
                <a:solidFill>
                  <a:schemeClr val="tx1"/>
                </a:solidFill>
                <a:hlinkClick r:id="rId5">
                  <a:extLst>
                    <a:ext uri="{A12FA001-AC4F-418D-AE19-62706E023703}">
                      <ahyp:hlinkClr xmlns:ahyp="http://schemas.microsoft.com/office/drawing/2018/hyperlinkcolor" val="tx"/>
                    </a:ext>
                  </a:extLst>
                </a:hlinkClick>
              </a:rPr>
              <a:t>gerer</a:t>
            </a:r>
            <a:r>
              <a:rPr lang="fr-FR" sz="1700" b="1" dirty="0">
                <a:solidFill>
                  <a:schemeClr val="tx1"/>
                </a:solidFill>
                <a:hlinkClick r:id="rId5">
                  <a:extLst>
                    <a:ext uri="{A12FA001-AC4F-418D-AE19-62706E023703}">
                      <ahyp:hlinkClr xmlns:ahyp="http://schemas.microsoft.com/office/drawing/2018/hyperlinkcolor" val="tx"/>
                    </a:ext>
                  </a:extLst>
                </a:hlinkClick>
              </a:rPr>
              <a:t>-entreprise</a:t>
            </a:r>
            <a:endParaRPr lang="fr-FR" sz="1700" b="1" dirty="0">
              <a:solidFill>
                <a:schemeClr val="tx1"/>
              </a:solidFill>
            </a:endParaRPr>
          </a:p>
          <a:p>
            <a:pPr marL="641350" lvl="1" indent="-342900">
              <a:lnSpc>
                <a:spcPct val="100000"/>
              </a:lnSpc>
            </a:pPr>
            <a:endParaRPr lang="fr-FR" b="1" dirty="0">
              <a:solidFill>
                <a:schemeClr val="tx1"/>
              </a:solidFill>
            </a:endParaRPr>
          </a:p>
          <a:p>
            <a:pPr marL="342900" lvl="0" indent="-342900">
              <a:buFont typeface="Arial" panose="020B0604020202020204" pitchFamily="34" charset="0"/>
              <a:buChar char="•"/>
            </a:pPr>
            <a:r>
              <a:rPr lang="fr-FR" sz="1800" dirty="0">
                <a:solidFill>
                  <a:srgbClr val="7842A4"/>
                </a:solidFill>
                <a:latin typeface="+mn-lt"/>
              </a:rPr>
              <a:t>Aides fédérales</a:t>
            </a:r>
          </a:p>
          <a:p>
            <a:pPr marL="641350" lvl="1" indent="-342900">
              <a:lnSpc>
                <a:spcPct val="100000"/>
              </a:lnSpc>
            </a:pPr>
            <a:r>
              <a:rPr lang="nl-BE" sz="1700" b="1" dirty="0">
                <a:solidFill>
                  <a:schemeClr val="tx1"/>
                </a:solidFill>
              </a:rPr>
              <a:t>Tremplin-</a:t>
            </a:r>
            <a:r>
              <a:rPr lang="nl-BE" sz="1700" b="1" dirty="0" err="1">
                <a:solidFill>
                  <a:schemeClr val="tx1"/>
                </a:solidFill>
              </a:rPr>
              <a:t>indépendants</a:t>
            </a:r>
            <a:r>
              <a:rPr lang="nl-BE" sz="1700" b="1" dirty="0">
                <a:solidFill>
                  <a:schemeClr val="tx1"/>
                </a:solidFill>
              </a:rPr>
              <a:t> pour </a:t>
            </a:r>
            <a:r>
              <a:rPr lang="nl-BE" sz="1700" b="1" dirty="0" err="1">
                <a:solidFill>
                  <a:schemeClr val="tx1"/>
                </a:solidFill>
              </a:rPr>
              <a:t>chômeurs</a:t>
            </a:r>
            <a:r>
              <a:rPr lang="nl-BE" sz="1700" b="1" dirty="0">
                <a:solidFill>
                  <a:schemeClr val="tx1"/>
                </a:solidFill>
              </a:rPr>
              <a:t> : </a:t>
            </a:r>
            <a:r>
              <a:rPr lang="nl-BE" sz="1700" dirty="0">
                <a:solidFill>
                  <a:schemeClr val="tx1"/>
                </a:solidFill>
              </a:rPr>
              <a:t>plus </a:t>
            </a:r>
            <a:r>
              <a:rPr lang="nl-BE" sz="1700" dirty="0" err="1">
                <a:solidFill>
                  <a:schemeClr val="tx1"/>
                </a:solidFill>
              </a:rPr>
              <a:t>d’infos</a:t>
            </a:r>
            <a:r>
              <a:rPr lang="nl-BE" sz="1700" dirty="0">
                <a:solidFill>
                  <a:schemeClr val="tx1"/>
                </a:solidFill>
              </a:rPr>
              <a:t> </a:t>
            </a:r>
            <a:r>
              <a:rPr lang="nl-BE" sz="1700" dirty="0" err="1">
                <a:solidFill>
                  <a:schemeClr val="tx1"/>
                </a:solidFill>
              </a:rPr>
              <a:t>sur</a:t>
            </a:r>
            <a:r>
              <a:rPr lang="nl-BE" sz="1700" dirty="0">
                <a:solidFill>
                  <a:schemeClr val="tx1"/>
                </a:solidFill>
              </a:rPr>
              <a:t> </a:t>
            </a:r>
            <a:r>
              <a:rPr lang="nl-BE" sz="1700" dirty="0" err="1">
                <a:solidFill>
                  <a:schemeClr val="tx1"/>
                </a:solidFill>
              </a:rPr>
              <a:t>le</a:t>
            </a:r>
            <a:r>
              <a:rPr lang="nl-BE" sz="1700" dirty="0">
                <a:solidFill>
                  <a:schemeClr val="tx1"/>
                </a:solidFill>
              </a:rPr>
              <a:t> site </a:t>
            </a:r>
            <a:r>
              <a:rPr lang="nl-BE" sz="1700" b="1" dirty="0">
                <a:solidFill>
                  <a:schemeClr val="tx1"/>
                </a:solidFill>
                <a:hlinkClick r:id="rId6">
                  <a:extLst>
                    <a:ext uri="{A12FA001-AC4F-418D-AE19-62706E023703}">
                      <ahyp:hlinkClr xmlns:ahyp="http://schemas.microsoft.com/office/drawing/2018/hyperlinkcolor" val="tx"/>
                    </a:ext>
                  </a:extLst>
                </a:hlinkClick>
              </a:rPr>
              <a:t>onem.be</a:t>
            </a:r>
            <a:endParaRPr lang="nl-BE" sz="1700" b="1" dirty="0">
              <a:solidFill>
                <a:schemeClr val="tx1"/>
              </a:solidFill>
            </a:endParaRPr>
          </a:p>
          <a:p>
            <a:pPr marL="641350" lvl="1" indent="-342900">
              <a:lnSpc>
                <a:spcPct val="100000"/>
              </a:lnSpc>
            </a:pPr>
            <a:r>
              <a:rPr lang="fr-FR" sz="1700" b="1" dirty="0">
                <a:solidFill>
                  <a:srgbClr val="131313"/>
                </a:solidFill>
              </a:rPr>
              <a:t>Avantages fiscaux : </a:t>
            </a:r>
            <a:r>
              <a:rPr lang="fr-FR" sz="1700" dirty="0">
                <a:solidFill>
                  <a:srgbClr val="131313"/>
                </a:solidFill>
              </a:rPr>
              <a:t>visitez le site </a:t>
            </a:r>
            <a:r>
              <a:rPr lang="fr-FR" sz="1700" b="1" dirty="0">
                <a:solidFill>
                  <a:schemeClr val="tx1"/>
                </a:solidFill>
                <a:hlinkClick r:id="rId7">
                  <a:extLst>
                    <a:ext uri="{A12FA001-AC4F-418D-AE19-62706E023703}">
                      <ahyp:hlinkClr xmlns:ahyp="http://schemas.microsoft.com/office/drawing/2018/hyperlinkcolor" val="tx"/>
                    </a:ext>
                  </a:extLst>
                </a:hlinkClick>
              </a:rPr>
              <a:t>finances.belgium.be</a:t>
            </a:r>
            <a:r>
              <a:rPr lang="fr-FR" sz="1700" b="1" dirty="0">
                <a:solidFill>
                  <a:schemeClr val="tx1"/>
                </a:solidFill>
              </a:rPr>
              <a:t> </a:t>
            </a:r>
            <a:r>
              <a:rPr lang="fr-FR" sz="1700" dirty="0">
                <a:solidFill>
                  <a:srgbClr val="131313"/>
                </a:solidFill>
              </a:rPr>
              <a:t>ou</a:t>
            </a:r>
            <a:r>
              <a:rPr lang="fr-FR" sz="1700" b="1" dirty="0">
                <a:solidFill>
                  <a:srgbClr val="131313"/>
                </a:solidFill>
              </a:rPr>
              <a:t> </a:t>
            </a:r>
            <a:r>
              <a:rPr lang="fr-FR" sz="1700" b="1" dirty="0">
                <a:solidFill>
                  <a:schemeClr val="tx1"/>
                </a:solidFill>
                <a:hlinkClick r:id="rId8">
                  <a:extLst>
                    <a:ext uri="{A12FA001-AC4F-418D-AE19-62706E023703}">
                      <ahyp:hlinkClr xmlns:ahyp="http://schemas.microsoft.com/office/drawing/2018/hyperlinkcolor" val="tx"/>
                    </a:ext>
                  </a:extLst>
                </a:hlinkClick>
              </a:rPr>
              <a:t>fsma.be/</a:t>
            </a:r>
            <a:r>
              <a:rPr lang="fr-FR" sz="1700" b="1" dirty="0" err="1">
                <a:solidFill>
                  <a:schemeClr val="tx1"/>
                </a:solidFill>
                <a:hlinkClick r:id="rId8">
                  <a:extLst>
                    <a:ext uri="{A12FA001-AC4F-418D-AE19-62706E023703}">
                      <ahyp:hlinkClr xmlns:ahyp="http://schemas.microsoft.com/office/drawing/2018/hyperlinkcolor" val="tx"/>
                    </a:ext>
                  </a:extLst>
                </a:hlinkClick>
              </a:rPr>
              <a:t>fr</a:t>
            </a:r>
            <a:r>
              <a:rPr lang="fr-FR" sz="1700" b="1" dirty="0">
                <a:solidFill>
                  <a:schemeClr val="tx1"/>
                </a:solidFill>
                <a:hlinkClick r:id="rId8">
                  <a:extLst>
                    <a:ext uri="{A12FA001-AC4F-418D-AE19-62706E023703}">
                      <ahyp:hlinkClr xmlns:ahyp="http://schemas.microsoft.com/office/drawing/2018/hyperlinkcolor" val="tx"/>
                    </a:ext>
                  </a:extLst>
                </a:hlinkClick>
              </a:rPr>
              <a:t>/crowdfunding</a:t>
            </a:r>
            <a:endParaRPr lang="fr-FR" sz="1700" b="1" dirty="0">
              <a:solidFill>
                <a:schemeClr val="tx1"/>
              </a:solidFill>
            </a:endParaRPr>
          </a:p>
        </p:txBody>
      </p:sp>
      <p:sp>
        <p:nvSpPr>
          <p:cNvPr id="3" name="Titel 2">
            <a:extLst>
              <a:ext uri="{FF2B5EF4-FFF2-40B4-BE49-F238E27FC236}">
                <a16:creationId xmlns:a16="http://schemas.microsoft.com/office/drawing/2014/main" id="{4F5E79AE-4044-4C8D-AD4B-C56AFA3C2265}"/>
              </a:ext>
            </a:extLst>
          </p:cNvPr>
          <p:cNvSpPr>
            <a:spLocks noGrp="1"/>
          </p:cNvSpPr>
          <p:nvPr>
            <p:ph type="title"/>
          </p:nvPr>
        </p:nvSpPr>
        <p:spPr>
          <a:xfrm>
            <a:off x="695323" y="-8062"/>
            <a:ext cx="10980861" cy="1276821"/>
          </a:xfrm>
        </p:spPr>
        <p:txBody>
          <a:bodyPr/>
          <a:lstStyle/>
          <a:p>
            <a:r>
              <a:rPr lang="fr-FR" dirty="0"/>
              <a:t>Aides et subsides pour les entrepreneurs débutants</a:t>
            </a:r>
            <a:endParaRPr lang="LID4096" dirty="0"/>
          </a:p>
        </p:txBody>
      </p:sp>
      <p:pic>
        <p:nvPicPr>
          <p:cNvPr id="4" name="Graphic 3">
            <a:extLst>
              <a:ext uri="{FF2B5EF4-FFF2-40B4-BE49-F238E27FC236}">
                <a16:creationId xmlns:a16="http://schemas.microsoft.com/office/drawing/2014/main" id="{C9E75BEE-CF73-4C84-A623-339EFFEF9C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31826676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68E1FB5-2361-42BD-814A-D5CCB3A21020}"/>
              </a:ext>
            </a:extLst>
          </p:cNvPr>
          <p:cNvSpPr/>
          <p:nvPr/>
        </p:nvSpPr>
        <p:spPr>
          <a:xfrm>
            <a:off x="5114586" y="4478018"/>
            <a:ext cx="184731" cy="584775"/>
          </a:xfrm>
          <a:prstGeom prst="rect">
            <a:avLst/>
          </a:prstGeom>
        </p:spPr>
        <p:txBody>
          <a:bodyPr wrap="none">
            <a:spAutoFit/>
          </a:bodyPr>
          <a:lstStyle/>
          <a:p>
            <a:pPr lvl="0"/>
            <a:br>
              <a:rPr kumimoji="0" lang="fr-FR" sz="1800" b="1" i="0" u="none" strike="noStrike" kern="1200" cap="none" spc="0" normalizeH="0" baseline="0" noProof="0" dirty="0">
                <a:ln>
                  <a:noFill/>
                </a:ln>
                <a:solidFill>
                  <a:srgbClr val="131313"/>
                </a:solidFill>
                <a:effectLst/>
                <a:uLnTx/>
                <a:uFillTx/>
                <a:latin typeface="Arial"/>
                <a:ea typeface="+mn-ea"/>
                <a:cs typeface="+mn-cs"/>
              </a:rPr>
            </a:br>
            <a:endParaRPr kumimoji="0" lang="nl-BE" sz="1400" b="1"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5" name="Freeform: Shape 60">
            <a:extLst>
              <a:ext uri="{FF2B5EF4-FFF2-40B4-BE49-F238E27FC236}">
                <a16:creationId xmlns:a16="http://schemas.microsoft.com/office/drawing/2014/main" id="{F0B5B74D-0CCD-4001-BAD3-0B6F18813E1C}"/>
              </a:ext>
            </a:extLst>
          </p:cNvPr>
          <p:cNvSpPr/>
          <p:nvPr/>
        </p:nvSpPr>
        <p:spPr>
          <a:xfrm>
            <a:off x="5462291" y="2268732"/>
            <a:ext cx="3155234" cy="45719"/>
          </a:xfrm>
          <a:custGeom>
            <a:avLst/>
            <a:gdLst>
              <a:gd name="connsiteX0" fmla="*/ 0 w 1862020"/>
              <a:gd name="connsiteY0" fmla="*/ 0 h 2798944"/>
              <a:gd name="connsiteX1" fmla="*/ 166573 w 1862020"/>
              <a:gd name="connsiteY1" fmla="*/ 15059 h 2798944"/>
              <a:gd name="connsiteX2" fmla="*/ 1652283 w 1862020"/>
              <a:gd name="connsiteY2" fmla="*/ 43340 h 2798944"/>
              <a:gd name="connsiteX3" fmla="*/ 1862020 w 1862020"/>
              <a:gd name="connsiteY3" fmla="*/ 31643 h 2798944"/>
              <a:gd name="connsiteX4" fmla="*/ 1862020 w 1862020"/>
              <a:gd name="connsiteY4" fmla="*/ 2798944 h 2798944"/>
              <a:gd name="connsiteX5" fmla="*/ 0 w 1862020"/>
              <a:gd name="connsiteY5" fmla="*/ 2798944 h 2798944"/>
              <a:gd name="connsiteX0" fmla="*/ 1862020 w 1953460"/>
              <a:gd name="connsiteY0" fmla="*/ 2798944 h 2890384"/>
              <a:gd name="connsiteX1" fmla="*/ 0 w 1953460"/>
              <a:gd name="connsiteY1" fmla="*/ 2798944 h 2890384"/>
              <a:gd name="connsiteX2" fmla="*/ 0 w 1953460"/>
              <a:gd name="connsiteY2" fmla="*/ 0 h 2890384"/>
              <a:gd name="connsiteX3" fmla="*/ 166573 w 1953460"/>
              <a:gd name="connsiteY3" fmla="*/ 15059 h 2890384"/>
              <a:gd name="connsiteX4" fmla="*/ 1652283 w 1953460"/>
              <a:gd name="connsiteY4" fmla="*/ 43340 h 2890384"/>
              <a:gd name="connsiteX5" fmla="*/ 1862020 w 1953460"/>
              <a:gd name="connsiteY5" fmla="*/ 31643 h 2890384"/>
              <a:gd name="connsiteX6" fmla="*/ 1953460 w 1953460"/>
              <a:gd name="connsiteY6" fmla="*/ 2890384 h 2890384"/>
              <a:gd name="connsiteX0" fmla="*/ 1862020 w 1862020"/>
              <a:gd name="connsiteY0" fmla="*/ 2798944 h 2798944"/>
              <a:gd name="connsiteX1" fmla="*/ 0 w 1862020"/>
              <a:gd name="connsiteY1" fmla="*/ 2798944 h 2798944"/>
              <a:gd name="connsiteX2" fmla="*/ 0 w 1862020"/>
              <a:gd name="connsiteY2" fmla="*/ 0 h 2798944"/>
              <a:gd name="connsiteX3" fmla="*/ 166573 w 1862020"/>
              <a:gd name="connsiteY3" fmla="*/ 15059 h 2798944"/>
              <a:gd name="connsiteX4" fmla="*/ 1652283 w 1862020"/>
              <a:gd name="connsiteY4" fmla="*/ 43340 h 2798944"/>
              <a:gd name="connsiteX5" fmla="*/ 1862020 w 1862020"/>
              <a:gd name="connsiteY5" fmla="*/ 31643 h 2798944"/>
              <a:gd name="connsiteX0" fmla="*/ 0 w 1862020"/>
              <a:gd name="connsiteY0" fmla="*/ 2798944 h 2798944"/>
              <a:gd name="connsiteX1" fmla="*/ 0 w 1862020"/>
              <a:gd name="connsiteY1" fmla="*/ 0 h 2798944"/>
              <a:gd name="connsiteX2" fmla="*/ 166573 w 1862020"/>
              <a:gd name="connsiteY2" fmla="*/ 15059 h 2798944"/>
              <a:gd name="connsiteX3" fmla="*/ 1652283 w 1862020"/>
              <a:gd name="connsiteY3" fmla="*/ 43340 h 2798944"/>
              <a:gd name="connsiteX4" fmla="*/ 1862020 w 1862020"/>
              <a:gd name="connsiteY4" fmla="*/ 31643 h 2798944"/>
              <a:gd name="connsiteX0" fmla="*/ 0 w 1862020"/>
              <a:gd name="connsiteY0" fmla="*/ 0 h 52143"/>
              <a:gd name="connsiteX1" fmla="*/ 166573 w 1862020"/>
              <a:gd name="connsiteY1" fmla="*/ 15059 h 52143"/>
              <a:gd name="connsiteX2" fmla="*/ 1652283 w 1862020"/>
              <a:gd name="connsiteY2" fmla="*/ 43340 h 52143"/>
              <a:gd name="connsiteX3" fmla="*/ 1862020 w 1862020"/>
              <a:gd name="connsiteY3" fmla="*/ 31643 h 52143"/>
            </a:gdLst>
            <a:ahLst/>
            <a:cxnLst>
              <a:cxn ang="0">
                <a:pos x="connsiteX0" y="connsiteY0"/>
              </a:cxn>
              <a:cxn ang="0">
                <a:pos x="connsiteX1" y="connsiteY1"/>
              </a:cxn>
              <a:cxn ang="0">
                <a:pos x="connsiteX2" y="connsiteY2"/>
              </a:cxn>
              <a:cxn ang="0">
                <a:pos x="connsiteX3" y="connsiteY3"/>
              </a:cxn>
            </a:cxnLst>
            <a:rect l="l" t="t" r="r" b="b"/>
            <a:pathLst>
              <a:path w="1862020" h="52143">
                <a:moveTo>
                  <a:pt x="0" y="0"/>
                </a:moveTo>
                <a:lnTo>
                  <a:pt x="166573" y="15059"/>
                </a:lnTo>
                <a:cubicBezTo>
                  <a:pt x="663453" y="51391"/>
                  <a:pt x="1157676" y="61466"/>
                  <a:pt x="1652283" y="43340"/>
                </a:cubicBezTo>
                <a:lnTo>
                  <a:pt x="1862020" y="31643"/>
                </a:lnTo>
              </a:path>
            </a:pathLst>
          </a:custGeom>
          <a:solidFill>
            <a:srgbClr val="FFF59B"/>
          </a:solidFill>
          <a:ln w="76200" cap="rnd">
            <a:solidFill>
              <a:srgbClr val="FFF5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hthoek 10">
            <a:extLst>
              <a:ext uri="{FF2B5EF4-FFF2-40B4-BE49-F238E27FC236}">
                <a16:creationId xmlns:a16="http://schemas.microsoft.com/office/drawing/2014/main" id="{12B34A4B-1C71-4501-979C-A431B61382BC}"/>
              </a:ext>
            </a:extLst>
          </p:cNvPr>
          <p:cNvSpPr/>
          <p:nvPr/>
        </p:nvSpPr>
        <p:spPr>
          <a:xfrm>
            <a:off x="5090586" y="1850588"/>
            <a:ext cx="803801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31313"/>
                </a:solidFill>
                <a:effectLst/>
                <a:uLnTx/>
                <a:uFillTx/>
                <a:latin typeface="Arial"/>
                <a:ea typeface="+mn-ea"/>
                <a:cs typeface="+mn-cs"/>
              </a:rPr>
              <a:t>Affiliez-vous dès aujourd'hui via </a:t>
            </a:r>
            <a:br>
              <a:rPr kumimoji="0" lang="fr-FR" sz="1800" b="0" i="0" u="none" strike="noStrike" kern="1200" cap="none" spc="0" normalizeH="0" baseline="0" noProof="0" dirty="0">
                <a:ln>
                  <a:noFill/>
                </a:ln>
                <a:solidFill>
                  <a:srgbClr val="131313"/>
                </a:solidFill>
                <a:effectLst/>
                <a:uLnTx/>
                <a:uFillTx/>
                <a:latin typeface="Arial"/>
                <a:ea typeface="+mn-ea"/>
                <a:cs typeface="+mn-cs"/>
              </a:rPr>
            </a:br>
            <a:r>
              <a:rPr kumimoji="0" lang="fr-FR" sz="1800" b="0" i="0" u="none" strike="noStrike" kern="1200" cap="none" spc="0" normalizeH="0" baseline="0" noProof="0" dirty="0">
                <a:ln>
                  <a:noFill/>
                </a:ln>
                <a:solidFill>
                  <a:srgbClr val="131313"/>
                </a:solidFill>
                <a:effectLst/>
                <a:uLnTx/>
                <a:uFillTx/>
                <a:latin typeface="Arial"/>
                <a:ea typeface="+mn-ea"/>
                <a:cs typeface="+mn-cs"/>
              </a:rPr>
              <a:t>le </a:t>
            </a:r>
            <a:r>
              <a:rPr kumimoji="0" lang="fr-FR" sz="1800" b="1" i="0" u="none" strike="noStrike" kern="1200" cap="none" spc="0" normalizeH="0" baseline="0" noProof="0" dirty="0">
                <a:ln>
                  <a:noFill/>
                </a:ln>
                <a:solidFill>
                  <a:srgbClr val="131313"/>
                </a:solidFill>
                <a:effectLst/>
                <a:uLnTx/>
                <a:uFillTx/>
                <a:latin typeface="Arial"/>
                <a:ea typeface="+mn-ea"/>
                <a:cs typeface="+mn-cs"/>
              </a:rPr>
              <a:t>guichet d'entreprise en ligne </a:t>
            </a:r>
            <a:r>
              <a:rPr kumimoji="0" lang="fr-FR" sz="1800" b="0" i="0" u="none" strike="noStrike" kern="1200" cap="none" spc="0" normalizeH="0" baseline="0" noProof="0" dirty="0">
                <a:ln>
                  <a:noFill/>
                </a:ln>
                <a:solidFill>
                  <a:srgbClr val="131313"/>
                </a:solidFill>
                <a:effectLst/>
                <a:uLnTx/>
                <a:uFillTx/>
                <a:latin typeface="Arial"/>
                <a:ea typeface="+mn-ea"/>
                <a:cs typeface="+mn-cs"/>
              </a:rPr>
              <a:t>! </a:t>
            </a:r>
            <a:br>
              <a:rPr kumimoji="0" lang="fr-FR" sz="1800" b="0" i="0" u="none" strike="noStrike" kern="1200" cap="none" spc="0" normalizeH="0" baseline="0" noProof="0" dirty="0">
                <a:ln>
                  <a:noFill/>
                </a:ln>
                <a:solidFill>
                  <a:srgbClr val="131313"/>
                </a:solidFill>
                <a:effectLst/>
                <a:uLnTx/>
                <a:uFillTx/>
                <a:latin typeface="Arial"/>
                <a:ea typeface="+mn-ea"/>
                <a:cs typeface="+mn-cs"/>
              </a:rPr>
            </a:br>
            <a:r>
              <a:rPr kumimoji="0" lang="nl-BE" sz="1800" b="1" i="0" u="none" strike="noStrike" kern="1200" cap="none" spc="0" normalizeH="0" baseline="0" noProof="0" dirty="0">
                <a:ln>
                  <a:noFill/>
                </a:ln>
                <a:solidFill>
                  <a:srgbClr val="FFFFFF">
                    <a:lumMod val="50000"/>
                  </a:srgbClr>
                </a:solidFill>
                <a:effectLst/>
                <a:uLnTx/>
                <a:uFillTx/>
                <a:latin typeface="Arial"/>
                <a:ea typeface="+mn-ea"/>
                <a:cs typeface="+mn-cs"/>
                <a:hlinkClick r:id="rId3">
                  <a:extLst>
                    <a:ext uri="{A12FA001-AC4F-418D-AE19-62706E023703}">
                      <ahyp:hlinkClr xmlns:ahyp="http://schemas.microsoft.com/office/drawing/2018/hyperlinkcolor" val="tx"/>
                    </a:ext>
                  </a:extLst>
                </a:hlinkClick>
              </a:rPr>
              <a:t>liantis.be/fr/guichet-dentreprises-en-ligne</a:t>
            </a:r>
            <a:endParaRPr kumimoji="0" lang="nl-BE" sz="1800" b="1"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3" name="Graphic 2">
            <a:extLst>
              <a:ext uri="{FF2B5EF4-FFF2-40B4-BE49-F238E27FC236}">
                <a16:creationId xmlns:a16="http://schemas.microsoft.com/office/drawing/2014/main" id="{592AB2EF-5748-4010-86A3-EBE62E3953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8434" y="6369701"/>
            <a:ext cx="558379" cy="217422"/>
          </a:xfrm>
          <a:prstGeom prst="rect">
            <a:avLst/>
          </a:prstGeom>
        </p:spPr>
      </p:pic>
      <p:sp>
        <p:nvSpPr>
          <p:cNvPr id="7" name="Rechthoek 6">
            <a:extLst>
              <a:ext uri="{FF2B5EF4-FFF2-40B4-BE49-F238E27FC236}">
                <a16:creationId xmlns:a16="http://schemas.microsoft.com/office/drawing/2014/main" id="{491CAB04-2B2F-4E63-B595-DBAC543CA6B2}"/>
              </a:ext>
            </a:extLst>
          </p:cNvPr>
          <p:cNvSpPr/>
          <p:nvPr/>
        </p:nvSpPr>
        <p:spPr>
          <a:xfrm>
            <a:off x="10154362" y="2743213"/>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131313"/>
              </a:solidFill>
              <a:effectLst/>
              <a:uLnTx/>
              <a:uFillTx/>
              <a:latin typeface="Arial"/>
              <a:ea typeface="+mn-ea"/>
              <a:cs typeface="+mn-cs"/>
            </a:endParaRPr>
          </a:p>
        </p:txBody>
      </p:sp>
      <p:sp>
        <p:nvSpPr>
          <p:cNvPr id="10" name="Rechthoek 9">
            <a:extLst>
              <a:ext uri="{FF2B5EF4-FFF2-40B4-BE49-F238E27FC236}">
                <a16:creationId xmlns:a16="http://schemas.microsoft.com/office/drawing/2014/main" id="{00D680F8-C56B-4014-9EF9-852995C166FF}"/>
              </a:ext>
            </a:extLst>
          </p:cNvPr>
          <p:cNvSpPr/>
          <p:nvPr/>
        </p:nvSpPr>
        <p:spPr>
          <a:xfrm>
            <a:off x="5090586" y="1283068"/>
            <a:ext cx="885644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err="1">
                <a:ln>
                  <a:noFill/>
                </a:ln>
                <a:solidFill>
                  <a:srgbClr val="7030A0"/>
                </a:solidFill>
                <a:effectLst/>
                <a:uLnTx/>
                <a:uFillTx/>
                <a:latin typeface="Arial"/>
                <a:ea typeface="+mn-ea"/>
                <a:cs typeface="+mn-cs"/>
              </a:rPr>
              <a:t>Prêt</a:t>
            </a:r>
            <a:r>
              <a:rPr kumimoji="0" lang="nl-BE" sz="2400" b="1" i="0" u="none" strike="noStrike" kern="1200" cap="none" spc="0" normalizeH="0" baseline="0" noProof="0" dirty="0">
                <a:ln>
                  <a:noFill/>
                </a:ln>
                <a:solidFill>
                  <a:srgbClr val="7030A0"/>
                </a:solidFill>
                <a:effectLst/>
                <a:uLnTx/>
                <a:uFillTx/>
                <a:latin typeface="Arial"/>
                <a:ea typeface="+mn-ea"/>
                <a:cs typeface="+mn-cs"/>
              </a:rPr>
              <a:t> à </a:t>
            </a:r>
            <a:r>
              <a:rPr kumimoji="0" lang="nl-BE" sz="2400" b="1" i="0" u="none" strike="noStrike" kern="1200" cap="none" spc="0" normalizeH="0" baseline="0" noProof="0" dirty="0" err="1">
                <a:ln>
                  <a:noFill/>
                </a:ln>
                <a:solidFill>
                  <a:srgbClr val="7030A0"/>
                </a:solidFill>
                <a:effectLst/>
                <a:uLnTx/>
                <a:uFillTx/>
                <a:latin typeface="Arial"/>
                <a:ea typeface="+mn-ea"/>
                <a:cs typeface="+mn-cs"/>
              </a:rPr>
              <a:t>vous</a:t>
            </a:r>
            <a:r>
              <a:rPr kumimoji="0" lang="nl-BE" sz="2400" b="1" i="0" u="none" strike="noStrike" kern="1200" cap="none" spc="0" normalizeH="0" baseline="0" noProof="0" dirty="0">
                <a:ln>
                  <a:noFill/>
                </a:ln>
                <a:solidFill>
                  <a:srgbClr val="7030A0"/>
                </a:solidFill>
                <a:effectLst/>
                <a:uLnTx/>
                <a:uFillTx/>
                <a:latin typeface="Arial"/>
                <a:ea typeface="+mn-ea"/>
                <a:cs typeface="+mn-cs"/>
              </a:rPr>
              <a:t> </a:t>
            </a:r>
            <a:r>
              <a:rPr kumimoji="0" lang="nl-BE" sz="2400" b="1" i="0" u="none" strike="noStrike" kern="1200" cap="none" spc="0" normalizeH="0" baseline="0" noProof="0" dirty="0" err="1">
                <a:ln>
                  <a:noFill/>
                </a:ln>
                <a:solidFill>
                  <a:srgbClr val="7030A0"/>
                </a:solidFill>
                <a:effectLst/>
                <a:uLnTx/>
                <a:uFillTx/>
                <a:latin typeface="Arial"/>
                <a:ea typeface="+mn-ea"/>
                <a:cs typeface="+mn-cs"/>
              </a:rPr>
              <a:t>lancer</a:t>
            </a:r>
            <a:r>
              <a:rPr kumimoji="0" lang="nl-BE" sz="2400" b="1" i="0" u="none" strike="noStrike" kern="1200" cap="none" spc="0" normalizeH="0" baseline="0" noProof="0" dirty="0">
                <a:ln>
                  <a:noFill/>
                </a:ln>
                <a:solidFill>
                  <a:srgbClr val="7030A0"/>
                </a:solidFill>
                <a:effectLst/>
                <a:uLnTx/>
                <a:uFillTx/>
                <a:latin typeface="Arial"/>
                <a:ea typeface="+mn-ea"/>
                <a:cs typeface="+mn-cs"/>
              </a:rPr>
              <a:t> ?</a:t>
            </a:r>
          </a:p>
        </p:txBody>
      </p:sp>
      <p:sp>
        <p:nvSpPr>
          <p:cNvPr id="13" name="Graphic 2">
            <a:extLst>
              <a:ext uri="{FF2B5EF4-FFF2-40B4-BE49-F238E27FC236}">
                <a16:creationId xmlns:a16="http://schemas.microsoft.com/office/drawing/2014/main" id="{C2635A6E-A9D8-422D-A64A-C5CA039ACD82}"/>
              </a:ext>
            </a:extLst>
          </p:cNvPr>
          <p:cNvSpPr>
            <a:spLocks noChangeAspect="1"/>
          </p:cNvSpPr>
          <p:nvPr/>
        </p:nvSpPr>
        <p:spPr>
          <a:xfrm rot="2064458">
            <a:off x="-753282" y="1013002"/>
            <a:ext cx="5242759" cy="5352935"/>
          </a:xfrm>
          <a:custGeom>
            <a:avLst/>
            <a:gdLst>
              <a:gd name="connsiteX0" fmla="*/ 2950183 w 3731325"/>
              <a:gd name="connsiteY0" fmla="*/ 3234511 h 3809739"/>
              <a:gd name="connsiteX1" fmla="*/ 1581441 w 3731325"/>
              <a:gd name="connsiteY1" fmla="*/ 3806011 h 3809739"/>
              <a:gd name="connsiteX2" fmla="*/ 179360 w 3731325"/>
              <a:gd name="connsiteY2" fmla="*/ 2860178 h 3809739"/>
              <a:gd name="connsiteX3" fmla="*/ 348906 w 3731325"/>
              <a:gd name="connsiteY3" fmla="*/ 1358086 h 3809739"/>
              <a:gd name="connsiteX4" fmla="*/ 1086141 w 3731325"/>
              <a:gd name="connsiteY4" fmla="*/ 836116 h 3809739"/>
              <a:gd name="connsiteX5" fmla="*/ 1507145 w 3731325"/>
              <a:gd name="connsiteY5" fmla="*/ 215086 h 3809739"/>
              <a:gd name="connsiteX6" fmla="*/ 2600616 w 3731325"/>
              <a:gd name="connsiteY6" fmla="*/ 83641 h 3809739"/>
              <a:gd name="connsiteX7" fmla="*/ 3709326 w 3731325"/>
              <a:gd name="connsiteY7" fmla="*/ 1530488 h 3809739"/>
              <a:gd name="connsiteX8" fmla="*/ 2950183 w 3731325"/>
              <a:gd name="connsiteY8" fmla="*/ 3234511 h 380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1325" h="3809739">
                <a:moveTo>
                  <a:pt x="2950183" y="3234511"/>
                </a:moveTo>
                <a:cubicBezTo>
                  <a:pt x="2561563" y="3683138"/>
                  <a:pt x="2168180" y="3836491"/>
                  <a:pt x="1581441" y="3806011"/>
                </a:cubicBezTo>
                <a:cubicBezTo>
                  <a:pt x="993748" y="3775531"/>
                  <a:pt x="419390" y="3409771"/>
                  <a:pt x="179360" y="2860178"/>
                </a:cubicBezTo>
                <a:cubicBezTo>
                  <a:pt x="-60670" y="2310586"/>
                  <a:pt x="-110200" y="1729561"/>
                  <a:pt x="348906" y="1358086"/>
                </a:cubicBezTo>
                <a:cubicBezTo>
                  <a:pt x="584173" y="1167586"/>
                  <a:pt x="887068" y="1065668"/>
                  <a:pt x="1086141" y="836116"/>
                </a:cubicBezTo>
                <a:cubicBezTo>
                  <a:pt x="1249970" y="646568"/>
                  <a:pt x="1327123" y="387488"/>
                  <a:pt x="1507145" y="215086"/>
                </a:cubicBezTo>
                <a:cubicBezTo>
                  <a:pt x="1787181" y="-53519"/>
                  <a:pt x="2232951" y="-37327"/>
                  <a:pt x="2600616" y="83641"/>
                </a:cubicBezTo>
                <a:cubicBezTo>
                  <a:pt x="3184498" y="276046"/>
                  <a:pt x="3862678" y="829448"/>
                  <a:pt x="3709326" y="1530488"/>
                </a:cubicBezTo>
                <a:cubicBezTo>
                  <a:pt x="3584548" y="2097226"/>
                  <a:pt x="3329278" y="2796361"/>
                  <a:pt x="2950183" y="3234511"/>
                </a:cubicBezTo>
                <a:close/>
              </a:path>
            </a:pathLst>
          </a:custGeom>
          <a:blipFill dpi="0" rotWithShape="0">
            <a:blip r:embed="rId6"/>
            <a:srcRect/>
            <a:stretch>
              <a:fillRect l="15000" t="-18000" r="1000" b="-6000"/>
            </a:stretch>
          </a:blipFill>
          <a:ln w="82550" cap="flat">
            <a:solidFill>
              <a:schemeClr val="bg2"/>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505305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ep 11">
            <a:extLst>
              <a:ext uri="{FF2B5EF4-FFF2-40B4-BE49-F238E27FC236}">
                <a16:creationId xmlns:a16="http://schemas.microsoft.com/office/drawing/2014/main" id="{65F007E4-F009-4BD9-A4CB-33BFFAF0D06A}"/>
              </a:ext>
            </a:extLst>
          </p:cNvPr>
          <p:cNvGrpSpPr/>
          <p:nvPr/>
        </p:nvGrpSpPr>
        <p:grpSpPr>
          <a:xfrm>
            <a:off x="-195270" y="-118572"/>
            <a:ext cx="12955606" cy="7095143"/>
            <a:chOff x="-765218" y="-96144"/>
            <a:chExt cx="12955606" cy="7095143"/>
          </a:xfrm>
        </p:grpSpPr>
        <p:pic>
          <p:nvPicPr>
            <p:cNvPr id="13" name="Picture 2">
              <a:extLst>
                <a:ext uri="{FF2B5EF4-FFF2-40B4-BE49-F238E27FC236}">
                  <a16:creationId xmlns:a16="http://schemas.microsoft.com/office/drawing/2014/main" id="{807BFB18-74E3-436C-AFD7-868765F11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41644" y="-83768"/>
              <a:ext cx="10648744" cy="70827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677A9610-32F0-4ADD-B3EA-9E8ECFBF45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811"/>
            <a:stretch/>
          </p:blipFill>
          <p:spPr bwMode="auto">
            <a:xfrm>
              <a:off x="-765218" y="-96144"/>
              <a:ext cx="2362674" cy="7082767"/>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Afbeelding 21">
            <a:extLst>
              <a:ext uri="{FF2B5EF4-FFF2-40B4-BE49-F238E27FC236}">
                <a16:creationId xmlns:a16="http://schemas.microsoft.com/office/drawing/2014/main" id="{4DAE31BD-44C4-4E32-BD53-FEFD00C05C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270" y="-130949"/>
            <a:ext cx="16181711" cy="7542401"/>
          </a:xfrm>
          <a:prstGeom prst="rect">
            <a:avLst/>
          </a:prstGeom>
        </p:spPr>
      </p:pic>
      <p:sp>
        <p:nvSpPr>
          <p:cNvPr id="4" name="Rechthoek 3">
            <a:extLst>
              <a:ext uri="{FF2B5EF4-FFF2-40B4-BE49-F238E27FC236}">
                <a16:creationId xmlns:a16="http://schemas.microsoft.com/office/drawing/2014/main" id="{52509257-F6CF-4C75-8AFE-3AE6CC92A22E}"/>
              </a:ext>
            </a:extLst>
          </p:cNvPr>
          <p:cNvSpPr/>
          <p:nvPr/>
        </p:nvSpPr>
        <p:spPr>
          <a:xfrm>
            <a:off x="545051" y="3562839"/>
            <a:ext cx="8661185" cy="1200329"/>
          </a:xfrm>
          <a:prstGeom prst="rect">
            <a:avLst/>
          </a:prstGeom>
        </p:spPr>
        <p:txBody>
          <a:bodyPr wrap="square">
            <a:spAutoFit/>
          </a:bodyPr>
          <a:lstStyle/>
          <a:p>
            <a:pPr lvl="0">
              <a:defRPr/>
            </a:pPr>
            <a:r>
              <a:rPr lang="fr-FR" sz="2400" dirty="0">
                <a:solidFill>
                  <a:prstClr val="black"/>
                </a:solidFill>
              </a:rPr>
              <a:t>Remplissez rapidement le </a:t>
            </a:r>
            <a:r>
              <a:rPr lang="fr-FR" sz="2400" b="1" dirty="0">
                <a:hlinkClick r:id="rId5">
                  <a:extLst>
                    <a:ext uri="{A12FA001-AC4F-418D-AE19-62706E023703}">
                      <ahyp:hlinkClr xmlns:ahyp="http://schemas.microsoft.com/office/drawing/2018/hyperlinkcolor" val="tx"/>
                    </a:ext>
                  </a:extLst>
                </a:hlinkClick>
              </a:rPr>
              <a:t>GPS Starter</a:t>
            </a:r>
            <a:r>
              <a:rPr lang="fr-FR" sz="2400" b="1" dirty="0"/>
              <a:t> </a:t>
            </a:r>
            <a:r>
              <a:rPr lang="fr-FR" sz="2400" dirty="0">
                <a:solidFill>
                  <a:prstClr val="black"/>
                </a:solidFill>
              </a:rPr>
              <a:t>gratuit </a:t>
            </a:r>
            <a:br>
              <a:rPr lang="fr-FR" sz="2400" dirty="0">
                <a:solidFill>
                  <a:prstClr val="black"/>
                </a:solidFill>
              </a:rPr>
            </a:br>
            <a:r>
              <a:rPr lang="fr-FR" sz="2400" dirty="0">
                <a:solidFill>
                  <a:prstClr val="black"/>
                </a:solidFill>
              </a:rPr>
              <a:t>et recevez une feuille de route personnalisée </a:t>
            </a:r>
            <a:br>
              <a:rPr lang="fr-FR" sz="2400" dirty="0">
                <a:solidFill>
                  <a:prstClr val="black"/>
                </a:solidFill>
              </a:rPr>
            </a:br>
            <a:r>
              <a:rPr lang="fr-FR" sz="2400" dirty="0">
                <a:solidFill>
                  <a:prstClr val="black"/>
                </a:solidFill>
              </a:rPr>
              <a:t>pour un démarrage correct.</a:t>
            </a:r>
            <a:endParaRPr kumimoji="0" lang="nl-BE"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Titel 1">
            <a:extLst>
              <a:ext uri="{FF2B5EF4-FFF2-40B4-BE49-F238E27FC236}">
                <a16:creationId xmlns:a16="http://schemas.microsoft.com/office/drawing/2014/main" id="{57F11460-759C-4B91-8B6D-C455D7B34439}"/>
              </a:ext>
            </a:extLst>
          </p:cNvPr>
          <p:cNvSpPr txBox="1">
            <a:spLocks/>
          </p:cNvSpPr>
          <p:nvPr/>
        </p:nvSpPr>
        <p:spPr>
          <a:xfrm>
            <a:off x="502038" y="2603162"/>
            <a:ext cx="3008529" cy="523220"/>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800" b="1" i="0" u="none" strike="noStrike" kern="1200" cap="none" spc="0" normalizeH="0" baseline="0" noProof="0" dirty="0">
                <a:ln>
                  <a:noFill/>
                </a:ln>
                <a:solidFill>
                  <a:srgbClr val="7843A5"/>
                </a:solidFill>
                <a:effectLst/>
                <a:uLnTx/>
                <a:uFillTx/>
                <a:latin typeface="+mn-lt"/>
                <a:ea typeface="+mj-ea"/>
                <a:cs typeface="Poppins" panose="00000500000000000000" pitchFamily="2" charset="0"/>
              </a:rPr>
              <a:t>GPS Starter</a:t>
            </a:r>
          </a:p>
        </p:txBody>
      </p:sp>
      <p:pic>
        <p:nvPicPr>
          <p:cNvPr id="17" name="Graphic 16">
            <a:extLst>
              <a:ext uri="{FF2B5EF4-FFF2-40B4-BE49-F238E27FC236}">
                <a16:creationId xmlns:a16="http://schemas.microsoft.com/office/drawing/2014/main" id="{15650980-C331-4747-8CB9-C3D57130BE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3001" y="6390445"/>
            <a:ext cx="558379" cy="217422"/>
          </a:xfrm>
          <a:prstGeom prst="rect">
            <a:avLst/>
          </a:prstGeom>
        </p:spPr>
      </p:pic>
    </p:spTree>
    <p:extLst>
      <p:ext uri="{BB962C8B-B14F-4D97-AF65-F5344CB8AC3E}">
        <p14:creationId xmlns:p14="http://schemas.microsoft.com/office/powerpoint/2010/main" val="148064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5B5E419-9ACC-40F3-8C53-3EF8FC49F3A4}"/>
              </a:ext>
            </a:extLst>
          </p:cNvPr>
          <p:cNvSpPr>
            <a:spLocks noGrp="1"/>
          </p:cNvSpPr>
          <p:nvPr>
            <p:ph type="title"/>
          </p:nvPr>
        </p:nvSpPr>
        <p:spPr>
          <a:xfrm>
            <a:off x="4159466" y="785068"/>
            <a:ext cx="8348352" cy="1143000"/>
          </a:xfrm>
        </p:spPr>
        <p:txBody>
          <a:bodyPr/>
          <a:lstStyle/>
          <a:p>
            <a:pPr algn="l">
              <a:lnSpc>
                <a:spcPct val="100000"/>
              </a:lnSpc>
            </a:pPr>
            <a:r>
              <a:rPr lang="fr-BE" sz="3400" dirty="0"/>
              <a:t>Les dix questions les plus fréquentes au démarrage</a:t>
            </a:r>
          </a:p>
        </p:txBody>
      </p:sp>
      <p:sp>
        <p:nvSpPr>
          <p:cNvPr id="2" name="Tijdelijke aanduiding voor tekst 1">
            <a:extLst>
              <a:ext uri="{FF2B5EF4-FFF2-40B4-BE49-F238E27FC236}">
                <a16:creationId xmlns:a16="http://schemas.microsoft.com/office/drawing/2014/main" id="{1DB9B4C8-85D5-483D-A59F-745F388342BD}"/>
              </a:ext>
            </a:extLst>
          </p:cNvPr>
          <p:cNvSpPr>
            <a:spLocks noGrp="1"/>
          </p:cNvSpPr>
          <p:nvPr>
            <p:ph type="body" sz="quarter" idx="14"/>
          </p:nvPr>
        </p:nvSpPr>
        <p:spPr>
          <a:xfrm>
            <a:off x="4113335" y="2158646"/>
            <a:ext cx="8440615" cy="2232025"/>
          </a:xfrm>
        </p:spPr>
        <p:txBody>
          <a:bodyPr>
            <a:noAutofit/>
          </a:bodyPr>
          <a:lstStyle/>
          <a:p>
            <a:pPr marL="0" indent="0" algn="l">
              <a:lnSpc>
                <a:spcPts val="2200"/>
              </a:lnSpc>
              <a:buNone/>
            </a:pPr>
            <a:r>
              <a:rPr lang="fr-BE" sz="3000" dirty="0">
                <a:solidFill>
                  <a:schemeClr val="accent1"/>
                </a:solidFill>
                <a:sym typeface="Wingdings" panose="05000000000000000000" pitchFamily="2" charset="2"/>
              </a:rPr>
              <a:t></a:t>
            </a:r>
            <a:r>
              <a:rPr lang="fr-BE" sz="1800" dirty="0">
                <a:solidFill>
                  <a:schemeClr val="accent1"/>
                </a:solidFill>
              </a:rPr>
              <a:t> Entreprise individuelle ou société ?</a:t>
            </a:r>
          </a:p>
          <a:p>
            <a:pPr marL="0" indent="0" algn="l">
              <a:lnSpc>
                <a:spcPts val="2200"/>
              </a:lnSpc>
              <a:buNone/>
            </a:pPr>
            <a:r>
              <a:rPr lang="fr-BE" sz="3000" dirty="0">
                <a:solidFill>
                  <a:schemeClr val="accent1"/>
                </a:solidFill>
                <a:sym typeface="Wingdings" panose="05000000000000000000" pitchFamily="2" charset="2"/>
              </a:rPr>
              <a:t></a:t>
            </a:r>
            <a:r>
              <a:rPr lang="fr-BE" sz="1800" dirty="0">
                <a:solidFill>
                  <a:schemeClr val="accent1"/>
                </a:solidFill>
              </a:rPr>
              <a:t> Que me coûtera le démarrage de mon activité </a:t>
            </a:r>
            <a:br>
              <a:rPr lang="fr-BE" sz="1800" dirty="0">
                <a:solidFill>
                  <a:schemeClr val="accent1"/>
                </a:solidFill>
              </a:rPr>
            </a:br>
            <a:r>
              <a:rPr lang="fr-BE" sz="1800" dirty="0">
                <a:solidFill>
                  <a:schemeClr val="accent1"/>
                </a:solidFill>
              </a:rPr>
              <a:t>      (entreprise individuelle ou société) ?</a:t>
            </a:r>
          </a:p>
          <a:p>
            <a:pPr marL="0" indent="0" algn="l">
              <a:lnSpc>
                <a:spcPts val="2200"/>
              </a:lnSpc>
              <a:buNone/>
            </a:pPr>
            <a:r>
              <a:rPr lang="fr-BE" sz="3000" dirty="0">
                <a:solidFill>
                  <a:schemeClr val="accent1"/>
                </a:solidFill>
                <a:sym typeface="Wingdings" panose="05000000000000000000" pitchFamily="2" charset="2"/>
              </a:rPr>
              <a:t></a:t>
            </a:r>
            <a:r>
              <a:rPr lang="fr-BE" sz="1800" dirty="0">
                <a:solidFill>
                  <a:schemeClr val="accent1"/>
                </a:solidFill>
              </a:rPr>
              <a:t> Combien de cotisations sociales vais-je payer ?</a:t>
            </a:r>
          </a:p>
          <a:p>
            <a:pPr marL="0" indent="0" algn="l">
              <a:lnSpc>
                <a:spcPts val="2200"/>
              </a:lnSpc>
              <a:buNone/>
            </a:pPr>
            <a:r>
              <a:rPr lang="fr-BE" sz="3000" dirty="0">
                <a:solidFill>
                  <a:schemeClr val="accent1"/>
                </a:solidFill>
                <a:sym typeface="Wingdings" panose="05000000000000000000" pitchFamily="2" charset="2"/>
              </a:rPr>
              <a:t></a:t>
            </a:r>
            <a:r>
              <a:rPr lang="fr-BE" sz="1800" dirty="0">
                <a:solidFill>
                  <a:schemeClr val="accent1"/>
                </a:solidFill>
              </a:rPr>
              <a:t> Quels sont mes droits en tant qu’indépendant (à titre principal) ?</a:t>
            </a:r>
          </a:p>
          <a:p>
            <a:pPr marL="0" indent="0" algn="l">
              <a:lnSpc>
                <a:spcPts val="2200"/>
              </a:lnSpc>
              <a:buNone/>
            </a:pPr>
            <a:r>
              <a:rPr lang="fr-BE" sz="3000" dirty="0">
                <a:solidFill>
                  <a:schemeClr val="accent1"/>
                </a:solidFill>
                <a:sym typeface="Wingdings" panose="05000000000000000000" pitchFamily="2" charset="2"/>
              </a:rPr>
              <a:t></a:t>
            </a:r>
            <a:r>
              <a:rPr lang="fr-BE" sz="1800" dirty="0">
                <a:solidFill>
                  <a:schemeClr val="accent1"/>
                </a:solidFill>
              </a:rPr>
              <a:t> Puis-je commencer mon activité à titre complémentaire ?</a:t>
            </a:r>
          </a:p>
          <a:p>
            <a:pPr marL="0" indent="0" algn="l">
              <a:lnSpc>
                <a:spcPts val="2200"/>
              </a:lnSpc>
              <a:buNone/>
            </a:pPr>
            <a:r>
              <a:rPr lang="fr-BE" sz="3000" dirty="0">
                <a:solidFill>
                  <a:schemeClr val="accent1"/>
                </a:solidFill>
                <a:sym typeface="Wingdings" panose="05000000000000000000" pitchFamily="2" charset="2"/>
              </a:rPr>
              <a:t></a:t>
            </a:r>
            <a:r>
              <a:rPr lang="fr-BE" sz="1800" dirty="0">
                <a:solidFill>
                  <a:schemeClr val="accent1"/>
                </a:solidFill>
              </a:rPr>
              <a:t> Quelles formalités dois-je accomplir en tant que starter ?</a:t>
            </a:r>
          </a:p>
          <a:p>
            <a:pPr marL="0" indent="0" algn="l">
              <a:lnSpc>
                <a:spcPts val="2200"/>
              </a:lnSpc>
              <a:buNone/>
            </a:pPr>
            <a:r>
              <a:rPr lang="fr-BE" sz="3000" dirty="0">
                <a:solidFill>
                  <a:schemeClr val="accent1"/>
                </a:solidFill>
                <a:sym typeface="Wingdings" panose="05000000000000000000" pitchFamily="2" charset="2"/>
              </a:rPr>
              <a:t></a:t>
            </a:r>
            <a:r>
              <a:rPr lang="fr-BE" sz="1800" dirty="0">
                <a:solidFill>
                  <a:schemeClr val="accent1"/>
                </a:solidFill>
              </a:rPr>
              <a:t> </a:t>
            </a:r>
            <a:r>
              <a:rPr lang="fr-BE" sz="1750" dirty="0">
                <a:solidFill>
                  <a:schemeClr val="accent1"/>
                </a:solidFill>
              </a:rPr>
              <a:t>Je suis indépendant. Dois-je disposer d’un compte bancaire professionnel ?</a:t>
            </a:r>
          </a:p>
          <a:p>
            <a:pPr marL="0" indent="0" algn="l">
              <a:lnSpc>
                <a:spcPts val="2200"/>
              </a:lnSpc>
              <a:buNone/>
            </a:pPr>
            <a:r>
              <a:rPr lang="fr-BE" sz="3000" dirty="0">
                <a:solidFill>
                  <a:schemeClr val="accent1"/>
                </a:solidFill>
                <a:sym typeface="Wingdings" panose="05000000000000000000" pitchFamily="2" charset="2"/>
              </a:rPr>
              <a:t></a:t>
            </a:r>
            <a:r>
              <a:rPr lang="fr-BE" sz="1800" dirty="0">
                <a:solidFill>
                  <a:schemeClr val="accent1"/>
                </a:solidFill>
              </a:rPr>
              <a:t> Suis-je assujetti à la TVA ? </a:t>
            </a:r>
          </a:p>
          <a:p>
            <a:pPr marL="0" indent="0" algn="l">
              <a:lnSpc>
                <a:spcPts val="2200"/>
              </a:lnSpc>
              <a:buNone/>
            </a:pPr>
            <a:r>
              <a:rPr lang="fr-BE" sz="3000" dirty="0">
                <a:solidFill>
                  <a:schemeClr val="accent1"/>
                </a:solidFill>
                <a:sym typeface="Wingdings" panose="05000000000000000000" pitchFamily="2" charset="2"/>
              </a:rPr>
              <a:t></a:t>
            </a:r>
            <a:r>
              <a:rPr lang="fr-BE" sz="1800" dirty="0">
                <a:solidFill>
                  <a:schemeClr val="accent1"/>
                </a:solidFill>
              </a:rPr>
              <a:t> Puis-je employer du personnel (dans une entreprise individuelle) ?</a:t>
            </a:r>
          </a:p>
          <a:p>
            <a:pPr marL="0" indent="0" algn="l">
              <a:lnSpc>
                <a:spcPts val="2200"/>
              </a:lnSpc>
              <a:buNone/>
            </a:pPr>
            <a:r>
              <a:rPr lang="fr-BE" sz="3000" dirty="0">
                <a:solidFill>
                  <a:schemeClr val="accent1"/>
                </a:solidFill>
                <a:sym typeface="Wingdings" panose="05000000000000000000" pitchFamily="2" charset="2"/>
              </a:rPr>
              <a:t></a:t>
            </a:r>
            <a:r>
              <a:rPr lang="fr-BE" sz="1800" dirty="0">
                <a:solidFill>
                  <a:schemeClr val="accent1"/>
                </a:solidFill>
              </a:rPr>
              <a:t> Y a-t-il des aides pour les starters ?</a:t>
            </a:r>
          </a:p>
          <a:p>
            <a:endParaRPr lang="nl-BE" sz="1800" dirty="0"/>
          </a:p>
          <a:p>
            <a:endParaRPr lang="nl-BE" sz="1800" dirty="0"/>
          </a:p>
          <a:p>
            <a:endParaRPr lang="nl-BE" sz="1800" dirty="0"/>
          </a:p>
          <a:p>
            <a:endParaRPr lang="LID4096" sz="2400" dirty="0"/>
          </a:p>
        </p:txBody>
      </p:sp>
      <p:sp>
        <p:nvSpPr>
          <p:cNvPr id="5" name="Graphic 2">
            <a:extLst>
              <a:ext uri="{FF2B5EF4-FFF2-40B4-BE49-F238E27FC236}">
                <a16:creationId xmlns:a16="http://schemas.microsoft.com/office/drawing/2014/main" id="{2A5187C6-4FC0-4D27-B1C9-D0B61756AE86}"/>
              </a:ext>
            </a:extLst>
          </p:cNvPr>
          <p:cNvSpPr>
            <a:spLocks noChangeAspect="1"/>
          </p:cNvSpPr>
          <p:nvPr/>
        </p:nvSpPr>
        <p:spPr>
          <a:xfrm>
            <a:off x="-591299" y="1599132"/>
            <a:ext cx="4231083" cy="4320000"/>
          </a:xfrm>
          <a:custGeom>
            <a:avLst/>
            <a:gdLst>
              <a:gd name="connsiteX0" fmla="*/ 2950183 w 3731325"/>
              <a:gd name="connsiteY0" fmla="*/ 3234511 h 3809739"/>
              <a:gd name="connsiteX1" fmla="*/ 1581441 w 3731325"/>
              <a:gd name="connsiteY1" fmla="*/ 3806011 h 3809739"/>
              <a:gd name="connsiteX2" fmla="*/ 179360 w 3731325"/>
              <a:gd name="connsiteY2" fmla="*/ 2860178 h 3809739"/>
              <a:gd name="connsiteX3" fmla="*/ 348906 w 3731325"/>
              <a:gd name="connsiteY3" fmla="*/ 1358086 h 3809739"/>
              <a:gd name="connsiteX4" fmla="*/ 1086141 w 3731325"/>
              <a:gd name="connsiteY4" fmla="*/ 836116 h 3809739"/>
              <a:gd name="connsiteX5" fmla="*/ 1507145 w 3731325"/>
              <a:gd name="connsiteY5" fmla="*/ 215086 h 3809739"/>
              <a:gd name="connsiteX6" fmla="*/ 2600616 w 3731325"/>
              <a:gd name="connsiteY6" fmla="*/ 83641 h 3809739"/>
              <a:gd name="connsiteX7" fmla="*/ 3709326 w 3731325"/>
              <a:gd name="connsiteY7" fmla="*/ 1530488 h 3809739"/>
              <a:gd name="connsiteX8" fmla="*/ 2950183 w 3731325"/>
              <a:gd name="connsiteY8" fmla="*/ 3234511 h 380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1325" h="3809739">
                <a:moveTo>
                  <a:pt x="2950183" y="3234511"/>
                </a:moveTo>
                <a:cubicBezTo>
                  <a:pt x="2561563" y="3683138"/>
                  <a:pt x="2168180" y="3836491"/>
                  <a:pt x="1581441" y="3806011"/>
                </a:cubicBezTo>
                <a:cubicBezTo>
                  <a:pt x="993748" y="3775531"/>
                  <a:pt x="419390" y="3409771"/>
                  <a:pt x="179360" y="2860178"/>
                </a:cubicBezTo>
                <a:cubicBezTo>
                  <a:pt x="-60670" y="2310586"/>
                  <a:pt x="-110200" y="1729561"/>
                  <a:pt x="348906" y="1358086"/>
                </a:cubicBezTo>
                <a:cubicBezTo>
                  <a:pt x="584173" y="1167586"/>
                  <a:pt x="887068" y="1065668"/>
                  <a:pt x="1086141" y="836116"/>
                </a:cubicBezTo>
                <a:cubicBezTo>
                  <a:pt x="1249970" y="646568"/>
                  <a:pt x="1327123" y="387488"/>
                  <a:pt x="1507145" y="215086"/>
                </a:cubicBezTo>
                <a:cubicBezTo>
                  <a:pt x="1787181" y="-53519"/>
                  <a:pt x="2232951" y="-37327"/>
                  <a:pt x="2600616" y="83641"/>
                </a:cubicBezTo>
                <a:cubicBezTo>
                  <a:pt x="3184498" y="276046"/>
                  <a:pt x="3862678" y="829448"/>
                  <a:pt x="3709326" y="1530488"/>
                </a:cubicBezTo>
                <a:cubicBezTo>
                  <a:pt x="3584548" y="2097226"/>
                  <a:pt x="3329278" y="2796361"/>
                  <a:pt x="2950183" y="3234511"/>
                </a:cubicBezTo>
                <a:close/>
              </a:path>
            </a:pathLst>
          </a:custGeom>
          <a:blipFill dpi="0" rotWithShape="1">
            <a:blip r:embed="rId3"/>
            <a:srcRect/>
            <a:stretch>
              <a:fillRect l="-3000" t="-3000"/>
            </a:stretch>
          </a:blipFill>
          <a:ln w="508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prstClr val="black"/>
              </a:solidFill>
              <a:effectLst/>
              <a:uLnTx/>
              <a:uFillTx/>
              <a:latin typeface="Arial"/>
              <a:ea typeface="+mn-ea"/>
              <a:cs typeface="+mn-cs"/>
            </a:endParaRPr>
          </a:p>
        </p:txBody>
      </p:sp>
      <p:sp>
        <p:nvSpPr>
          <p:cNvPr id="6" name="Graphic 2">
            <a:extLst>
              <a:ext uri="{FF2B5EF4-FFF2-40B4-BE49-F238E27FC236}">
                <a16:creationId xmlns:a16="http://schemas.microsoft.com/office/drawing/2014/main" id="{B14773AC-539B-45CC-A419-E54636B2E915}"/>
              </a:ext>
            </a:extLst>
          </p:cNvPr>
          <p:cNvSpPr>
            <a:spLocks noChangeAspect="1"/>
          </p:cNvSpPr>
          <p:nvPr/>
        </p:nvSpPr>
        <p:spPr>
          <a:xfrm>
            <a:off x="-591300" y="1599132"/>
            <a:ext cx="4231084" cy="4320000"/>
          </a:xfrm>
          <a:custGeom>
            <a:avLst/>
            <a:gdLst>
              <a:gd name="connsiteX0" fmla="*/ 2950183 w 3731325"/>
              <a:gd name="connsiteY0" fmla="*/ 3234511 h 3809739"/>
              <a:gd name="connsiteX1" fmla="*/ 1581441 w 3731325"/>
              <a:gd name="connsiteY1" fmla="*/ 3806011 h 3809739"/>
              <a:gd name="connsiteX2" fmla="*/ 179360 w 3731325"/>
              <a:gd name="connsiteY2" fmla="*/ 2860178 h 3809739"/>
              <a:gd name="connsiteX3" fmla="*/ 348906 w 3731325"/>
              <a:gd name="connsiteY3" fmla="*/ 1358086 h 3809739"/>
              <a:gd name="connsiteX4" fmla="*/ 1086141 w 3731325"/>
              <a:gd name="connsiteY4" fmla="*/ 836116 h 3809739"/>
              <a:gd name="connsiteX5" fmla="*/ 1507145 w 3731325"/>
              <a:gd name="connsiteY5" fmla="*/ 215086 h 3809739"/>
              <a:gd name="connsiteX6" fmla="*/ 2600616 w 3731325"/>
              <a:gd name="connsiteY6" fmla="*/ 83641 h 3809739"/>
              <a:gd name="connsiteX7" fmla="*/ 3709326 w 3731325"/>
              <a:gd name="connsiteY7" fmla="*/ 1530488 h 3809739"/>
              <a:gd name="connsiteX8" fmla="*/ 2950183 w 3731325"/>
              <a:gd name="connsiteY8" fmla="*/ 3234511 h 380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1325" h="3809739">
                <a:moveTo>
                  <a:pt x="2950183" y="3234511"/>
                </a:moveTo>
                <a:cubicBezTo>
                  <a:pt x="2561563" y="3683138"/>
                  <a:pt x="2168180" y="3836491"/>
                  <a:pt x="1581441" y="3806011"/>
                </a:cubicBezTo>
                <a:cubicBezTo>
                  <a:pt x="993748" y="3775531"/>
                  <a:pt x="419390" y="3409771"/>
                  <a:pt x="179360" y="2860178"/>
                </a:cubicBezTo>
                <a:cubicBezTo>
                  <a:pt x="-60670" y="2310586"/>
                  <a:pt x="-110200" y="1729561"/>
                  <a:pt x="348906" y="1358086"/>
                </a:cubicBezTo>
                <a:cubicBezTo>
                  <a:pt x="584173" y="1167586"/>
                  <a:pt x="887068" y="1065668"/>
                  <a:pt x="1086141" y="836116"/>
                </a:cubicBezTo>
                <a:cubicBezTo>
                  <a:pt x="1249970" y="646568"/>
                  <a:pt x="1327123" y="387488"/>
                  <a:pt x="1507145" y="215086"/>
                </a:cubicBezTo>
                <a:cubicBezTo>
                  <a:pt x="1787181" y="-53519"/>
                  <a:pt x="2232951" y="-37327"/>
                  <a:pt x="2600616" y="83641"/>
                </a:cubicBezTo>
                <a:cubicBezTo>
                  <a:pt x="3184498" y="276046"/>
                  <a:pt x="3862678" y="829448"/>
                  <a:pt x="3709326" y="1530488"/>
                </a:cubicBezTo>
                <a:cubicBezTo>
                  <a:pt x="3584548" y="2097226"/>
                  <a:pt x="3329278" y="2796361"/>
                  <a:pt x="2950183" y="3234511"/>
                </a:cubicBezTo>
                <a:close/>
              </a:path>
            </a:pathLst>
          </a:custGeom>
          <a:blipFill dpi="0" rotWithShape="1">
            <a:blip r:embed="rId4"/>
            <a:srcRect/>
            <a:stretch>
              <a:fillRect r="-19000" b="-6000"/>
            </a:stretch>
          </a:blipFill>
          <a:ln w="508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prstClr val="black"/>
              </a:solidFill>
              <a:effectLst/>
              <a:uLnTx/>
              <a:uFillTx/>
              <a:latin typeface="Arial"/>
              <a:ea typeface="+mn-ea"/>
              <a:cs typeface="+mn-cs"/>
            </a:endParaRPr>
          </a:p>
        </p:txBody>
      </p:sp>
      <p:sp>
        <p:nvSpPr>
          <p:cNvPr id="8" name="Graphic 2">
            <a:extLst>
              <a:ext uri="{FF2B5EF4-FFF2-40B4-BE49-F238E27FC236}">
                <a16:creationId xmlns:a16="http://schemas.microsoft.com/office/drawing/2014/main" id="{0919FE81-1514-422E-9626-33A4C4C01574}"/>
              </a:ext>
            </a:extLst>
          </p:cNvPr>
          <p:cNvSpPr>
            <a:spLocks noChangeAspect="1"/>
          </p:cNvSpPr>
          <p:nvPr/>
        </p:nvSpPr>
        <p:spPr>
          <a:xfrm>
            <a:off x="-591300" y="1599132"/>
            <a:ext cx="4231084" cy="4320000"/>
          </a:xfrm>
          <a:custGeom>
            <a:avLst/>
            <a:gdLst>
              <a:gd name="connsiteX0" fmla="*/ 2950183 w 3731325"/>
              <a:gd name="connsiteY0" fmla="*/ 3234511 h 3809739"/>
              <a:gd name="connsiteX1" fmla="*/ 1581441 w 3731325"/>
              <a:gd name="connsiteY1" fmla="*/ 3806011 h 3809739"/>
              <a:gd name="connsiteX2" fmla="*/ 179360 w 3731325"/>
              <a:gd name="connsiteY2" fmla="*/ 2860178 h 3809739"/>
              <a:gd name="connsiteX3" fmla="*/ 348906 w 3731325"/>
              <a:gd name="connsiteY3" fmla="*/ 1358086 h 3809739"/>
              <a:gd name="connsiteX4" fmla="*/ 1086141 w 3731325"/>
              <a:gd name="connsiteY4" fmla="*/ 836116 h 3809739"/>
              <a:gd name="connsiteX5" fmla="*/ 1507145 w 3731325"/>
              <a:gd name="connsiteY5" fmla="*/ 215086 h 3809739"/>
              <a:gd name="connsiteX6" fmla="*/ 2600616 w 3731325"/>
              <a:gd name="connsiteY6" fmla="*/ 83641 h 3809739"/>
              <a:gd name="connsiteX7" fmla="*/ 3709326 w 3731325"/>
              <a:gd name="connsiteY7" fmla="*/ 1530488 h 3809739"/>
              <a:gd name="connsiteX8" fmla="*/ 2950183 w 3731325"/>
              <a:gd name="connsiteY8" fmla="*/ 3234511 h 380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1325" h="3809739">
                <a:moveTo>
                  <a:pt x="2950183" y="3234511"/>
                </a:moveTo>
                <a:cubicBezTo>
                  <a:pt x="2561563" y="3683138"/>
                  <a:pt x="2168180" y="3836491"/>
                  <a:pt x="1581441" y="3806011"/>
                </a:cubicBezTo>
                <a:cubicBezTo>
                  <a:pt x="993748" y="3775531"/>
                  <a:pt x="419390" y="3409771"/>
                  <a:pt x="179360" y="2860178"/>
                </a:cubicBezTo>
                <a:cubicBezTo>
                  <a:pt x="-60670" y="2310586"/>
                  <a:pt x="-110200" y="1729561"/>
                  <a:pt x="348906" y="1358086"/>
                </a:cubicBezTo>
                <a:cubicBezTo>
                  <a:pt x="584173" y="1167586"/>
                  <a:pt x="887068" y="1065668"/>
                  <a:pt x="1086141" y="836116"/>
                </a:cubicBezTo>
                <a:cubicBezTo>
                  <a:pt x="1249970" y="646568"/>
                  <a:pt x="1327123" y="387488"/>
                  <a:pt x="1507145" y="215086"/>
                </a:cubicBezTo>
                <a:cubicBezTo>
                  <a:pt x="1787181" y="-53519"/>
                  <a:pt x="2232951" y="-37327"/>
                  <a:pt x="2600616" y="83641"/>
                </a:cubicBezTo>
                <a:cubicBezTo>
                  <a:pt x="3184498" y="276046"/>
                  <a:pt x="3862678" y="829448"/>
                  <a:pt x="3709326" y="1530488"/>
                </a:cubicBezTo>
                <a:cubicBezTo>
                  <a:pt x="3584548" y="2097226"/>
                  <a:pt x="3329278" y="2796361"/>
                  <a:pt x="2950183" y="3234511"/>
                </a:cubicBezTo>
                <a:close/>
              </a:path>
            </a:pathLst>
          </a:custGeom>
          <a:blipFill dpi="0" rotWithShape="1">
            <a:blip r:embed="rId5"/>
            <a:srcRect/>
            <a:stretch>
              <a:fillRect l="-14000" t="-3000" r="-16000" b="-18000"/>
            </a:stretch>
          </a:blipFill>
          <a:ln w="508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prstClr val="black"/>
              </a:solidFill>
              <a:effectLst/>
              <a:uLnTx/>
              <a:uFillTx/>
              <a:latin typeface="Arial"/>
              <a:ea typeface="+mn-ea"/>
              <a:cs typeface="+mn-cs"/>
            </a:endParaRPr>
          </a:p>
        </p:txBody>
      </p:sp>
      <p:pic>
        <p:nvPicPr>
          <p:cNvPr id="18" name="Graphic 17">
            <a:extLst>
              <a:ext uri="{FF2B5EF4-FFF2-40B4-BE49-F238E27FC236}">
                <a16:creationId xmlns:a16="http://schemas.microsoft.com/office/drawing/2014/main" id="{FA40C143-E527-4EAE-A3A5-8C05BCE19A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3001" y="6390445"/>
            <a:ext cx="558379" cy="217422"/>
          </a:xfrm>
          <a:prstGeom prst="rect">
            <a:avLst/>
          </a:prstGeom>
        </p:spPr>
      </p:pic>
    </p:spTree>
    <p:extLst>
      <p:ext uri="{BB962C8B-B14F-4D97-AF65-F5344CB8AC3E}">
        <p14:creationId xmlns:p14="http://schemas.microsoft.com/office/powerpoint/2010/main" val="185976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ntr" presetSubtype="0" fill="hold" grpId="2"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childTnLst>
                                </p:cTn>
                              </p:par>
                              <p:par>
                                <p:cTn id="37" presetID="1" presetClass="exit" presetSubtype="0" fill="hold" grpId="3"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par>
                                <p:cTn id="39" presetID="1" presetClass="entr" presetSubtype="0" fill="hold" grpId="2"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childTnLst>
                                </p:cTn>
                              </p:par>
                              <p:par>
                                <p:cTn id="45" presetID="1" presetClass="entr" presetSubtype="0" fill="hold" grpId="2"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xit" presetSubtype="0" fill="hold" grpId="3" nodeType="withEffect">
                                  <p:stCondLst>
                                    <p:cond delay="0"/>
                                  </p:stCondLst>
                                  <p:childTnLst>
                                    <p:set>
                                      <p:cBhvr>
                                        <p:cTn id="48" dur="1" fill="hold">
                                          <p:stCondLst>
                                            <p:cond delay="0"/>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6" end="6"/>
                                            </p:txEl>
                                          </p:spTgt>
                                        </p:tgtEl>
                                        <p:attrNameLst>
                                          <p:attrName>style.visibility</p:attrName>
                                        </p:attrNameLst>
                                      </p:cBhvr>
                                      <p:to>
                                        <p:strVal val="visible"/>
                                      </p:to>
                                    </p:set>
                                  </p:childTnLst>
                                </p:cTn>
                              </p:par>
                              <p:par>
                                <p:cTn id="53" presetID="1" presetClass="exit" presetSubtype="0" fill="hold" grpId="3" nodeType="withEffect">
                                  <p:stCondLst>
                                    <p:cond delay="0"/>
                                  </p:stCondLst>
                                  <p:childTnLst>
                                    <p:set>
                                      <p:cBhvr>
                                        <p:cTn id="54" dur="1" fill="hold">
                                          <p:stCondLst>
                                            <p:cond delay="0"/>
                                          </p:stCondLst>
                                        </p:cTn>
                                        <p:tgtEl>
                                          <p:spTgt spid="8"/>
                                        </p:tgtEl>
                                        <p:attrNameLst>
                                          <p:attrName>style.visibility</p:attrName>
                                        </p:attrNameLst>
                                      </p:cBhvr>
                                      <p:to>
                                        <p:strVal val="hidden"/>
                                      </p:to>
                                    </p:set>
                                  </p:childTnLst>
                                </p:cTn>
                              </p:par>
                              <p:par>
                                <p:cTn id="55" presetID="1" presetClass="entr" presetSubtype="0" fill="hold" grpId="4"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7" end="7"/>
                                            </p:txEl>
                                          </p:spTgt>
                                        </p:tgtEl>
                                        <p:attrNameLst>
                                          <p:attrName>style.visibility</p:attrName>
                                        </p:attrNameLst>
                                      </p:cBhvr>
                                      <p:to>
                                        <p:strVal val="visible"/>
                                      </p:to>
                                    </p:set>
                                  </p:childTnLst>
                                </p:cTn>
                              </p:par>
                              <p:par>
                                <p:cTn id="61" presetID="1" presetClass="exit" presetSubtype="0" fill="hold" grpId="5" nodeType="withEffect">
                                  <p:stCondLst>
                                    <p:cond delay="0"/>
                                  </p:stCondLst>
                                  <p:childTnLst>
                                    <p:set>
                                      <p:cBhvr>
                                        <p:cTn id="62" dur="1" fill="hold">
                                          <p:stCondLst>
                                            <p:cond delay="0"/>
                                          </p:stCondLst>
                                        </p:cTn>
                                        <p:tgtEl>
                                          <p:spTgt spid="5"/>
                                        </p:tgtEl>
                                        <p:attrNameLst>
                                          <p:attrName>style.visibility</p:attrName>
                                        </p:attrNameLst>
                                      </p:cBhvr>
                                      <p:to>
                                        <p:strVal val="hidden"/>
                                      </p:to>
                                    </p:set>
                                  </p:childTnLst>
                                </p:cTn>
                              </p:par>
                              <p:par>
                                <p:cTn id="63" presetID="1" presetClass="entr" presetSubtype="0" fill="hold" grpId="4" nodeType="withEffect">
                                  <p:stCondLst>
                                    <p:cond delay="0"/>
                                  </p:stCondLst>
                                  <p:childTnLst>
                                    <p:set>
                                      <p:cBhvr>
                                        <p:cTn id="64" dur="1" fill="hold">
                                          <p:stCondLst>
                                            <p:cond delay="0"/>
                                          </p:stCondLst>
                                        </p:cTn>
                                        <p:tgtEl>
                                          <p:spTgt spid="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
                                            <p:txEl>
                                              <p:pRg st="8" end="8"/>
                                            </p:txEl>
                                          </p:spTgt>
                                        </p:tgtEl>
                                        <p:attrNameLst>
                                          <p:attrName>style.visibility</p:attrName>
                                        </p:attrNameLst>
                                      </p:cBhvr>
                                      <p:to>
                                        <p:strVal val="visible"/>
                                      </p:to>
                                    </p:set>
                                  </p:childTnLst>
                                </p:cTn>
                              </p:par>
                              <p:par>
                                <p:cTn id="69" presetID="1" presetClass="exit" presetSubtype="0" fill="hold" grpId="5" nodeType="withEffect">
                                  <p:stCondLst>
                                    <p:cond delay="0"/>
                                  </p:stCondLst>
                                  <p:childTnLst>
                                    <p:set>
                                      <p:cBhvr>
                                        <p:cTn id="70" dur="1" fill="hold">
                                          <p:stCondLst>
                                            <p:cond delay="0"/>
                                          </p:stCondLst>
                                        </p:cTn>
                                        <p:tgtEl>
                                          <p:spTgt spid="6"/>
                                        </p:tgtEl>
                                        <p:attrNameLst>
                                          <p:attrName>style.visibility</p:attrName>
                                        </p:attrNameLst>
                                      </p:cBhvr>
                                      <p:to>
                                        <p:strVal val="hidden"/>
                                      </p:to>
                                    </p:set>
                                  </p:childTnLst>
                                </p:cTn>
                              </p:par>
                              <p:par>
                                <p:cTn id="71" presetID="1" presetClass="entr" presetSubtype="0" fill="hold" grpId="4" nodeType="withEffect">
                                  <p:stCondLst>
                                    <p:cond delay="0"/>
                                  </p:stCondLst>
                                  <p:childTnLst>
                                    <p:set>
                                      <p:cBhvr>
                                        <p:cTn id="72" dur="1" fill="hold">
                                          <p:stCondLst>
                                            <p:cond delay="0"/>
                                          </p:stCondLst>
                                        </p:cTn>
                                        <p:tgtEl>
                                          <p:spTgt spid="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
                                            <p:txEl>
                                              <p:pRg st="9" end="9"/>
                                            </p:txEl>
                                          </p:spTgt>
                                        </p:tgtEl>
                                        <p:attrNameLst>
                                          <p:attrName>style.visibility</p:attrName>
                                        </p:attrNameLst>
                                      </p:cBhvr>
                                      <p:to>
                                        <p:strVal val="visible"/>
                                      </p:to>
                                    </p:set>
                                  </p:childTnLst>
                                </p:cTn>
                              </p:par>
                              <p:par>
                                <p:cTn id="77" presetID="1" presetClass="exit" presetSubtype="0" fill="hold" grpId="5" nodeType="withEffect">
                                  <p:stCondLst>
                                    <p:cond delay="0"/>
                                  </p:stCondLst>
                                  <p:childTnLst>
                                    <p:set>
                                      <p:cBhvr>
                                        <p:cTn id="78" dur="1" fill="hold">
                                          <p:stCondLst>
                                            <p:cond delay="0"/>
                                          </p:stCondLst>
                                        </p:cTn>
                                        <p:tgtEl>
                                          <p:spTgt spid="8"/>
                                        </p:tgtEl>
                                        <p:attrNameLst>
                                          <p:attrName>style.visibility</p:attrName>
                                        </p:attrNameLst>
                                      </p:cBhvr>
                                      <p:to>
                                        <p:strVal val="hidden"/>
                                      </p:to>
                                    </p:set>
                                  </p:childTnLst>
                                </p:cTn>
                              </p:par>
                              <p:par>
                                <p:cTn id="79" presetID="1" presetClass="entr" presetSubtype="0" fill="hold" grpId="6" nodeType="withEffect">
                                  <p:stCondLst>
                                    <p:cond delay="0"/>
                                  </p:stCondLst>
                                  <p:childTnLst>
                                    <p:set>
                                      <p:cBhvr>
                                        <p:cTn id="8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5" grpId="3" animBg="1"/>
      <p:bldP spid="5" grpId="4" animBg="1"/>
      <p:bldP spid="5" grpId="5" animBg="1"/>
      <p:bldP spid="5" grpId="6" animBg="1"/>
      <p:bldP spid="6" grpId="0" animBg="1"/>
      <p:bldP spid="6" grpId="1" animBg="1"/>
      <p:bldP spid="6" grpId="2" animBg="1"/>
      <p:bldP spid="6" grpId="3" animBg="1"/>
      <p:bldP spid="6" grpId="4" animBg="1"/>
      <p:bldP spid="6" grpId="5" animBg="1"/>
      <p:bldP spid="8" grpId="0" animBg="1"/>
      <p:bldP spid="8" grpId="1" animBg="1"/>
      <p:bldP spid="8" grpId="2" animBg="1"/>
      <p:bldP spid="8" grpId="3" animBg="1"/>
      <p:bldP spid="8" grpId="4" animBg="1"/>
      <p:bldP spid="8" grpId="5"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raphic 2">
            <a:extLst>
              <a:ext uri="{FF2B5EF4-FFF2-40B4-BE49-F238E27FC236}">
                <a16:creationId xmlns:a16="http://schemas.microsoft.com/office/drawing/2014/main" id="{EBF6819E-291F-4AD0-86E6-FA15D1349091}"/>
              </a:ext>
            </a:extLst>
          </p:cNvPr>
          <p:cNvSpPr>
            <a:spLocks noChangeAspect="1"/>
          </p:cNvSpPr>
          <p:nvPr/>
        </p:nvSpPr>
        <p:spPr>
          <a:xfrm>
            <a:off x="-1206553" y="855473"/>
            <a:ext cx="5394630" cy="5508000"/>
          </a:xfrm>
          <a:custGeom>
            <a:avLst/>
            <a:gdLst>
              <a:gd name="connsiteX0" fmla="*/ 2950183 w 3731325"/>
              <a:gd name="connsiteY0" fmla="*/ 3234511 h 3809739"/>
              <a:gd name="connsiteX1" fmla="*/ 1581441 w 3731325"/>
              <a:gd name="connsiteY1" fmla="*/ 3806011 h 3809739"/>
              <a:gd name="connsiteX2" fmla="*/ 179360 w 3731325"/>
              <a:gd name="connsiteY2" fmla="*/ 2860178 h 3809739"/>
              <a:gd name="connsiteX3" fmla="*/ 348906 w 3731325"/>
              <a:gd name="connsiteY3" fmla="*/ 1358086 h 3809739"/>
              <a:gd name="connsiteX4" fmla="*/ 1086141 w 3731325"/>
              <a:gd name="connsiteY4" fmla="*/ 836116 h 3809739"/>
              <a:gd name="connsiteX5" fmla="*/ 1507145 w 3731325"/>
              <a:gd name="connsiteY5" fmla="*/ 215086 h 3809739"/>
              <a:gd name="connsiteX6" fmla="*/ 2600616 w 3731325"/>
              <a:gd name="connsiteY6" fmla="*/ 83641 h 3809739"/>
              <a:gd name="connsiteX7" fmla="*/ 3709326 w 3731325"/>
              <a:gd name="connsiteY7" fmla="*/ 1530488 h 3809739"/>
              <a:gd name="connsiteX8" fmla="*/ 2950183 w 3731325"/>
              <a:gd name="connsiteY8" fmla="*/ 3234511 h 380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1325" h="3809739">
                <a:moveTo>
                  <a:pt x="2950183" y="3234511"/>
                </a:moveTo>
                <a:cubicBezTo>
                  <a:pt x="2561563" y="3683138"/>
                  <a:pt x="2168180" y="3836491"/>
                  <a:pt x="1581441" y="3806011"/>
                </a:cubicBezTo>
                <a:cubicBezTo>
                  <a:pt x="993748" y="3775531"/>
                  <a:pt x="419390" y="3409771"/>
                  <a:pt x="179360" y="2860178"/>
                </a:cubicBezTo>
                <a:cubicBezTo>
                  <a:pt x="-60670" y="2310586"/>
                  <a:pt x="-110200" y="1729561"/>
                  <a:pt x="348906" y="1358086"/>
                </a:cubicBezTo>
                <a:cubicBezTo>
                  <a:pt x="584173" y="1167586"/>
                  <a:pt x="887068" y="1065668"/>
                  <a:pt x="1086141" y="836116"/>
                </a:cubicBezTo>
                <a:cubicBezTo>
                  <a:pt x="1249970" y="646568"/>
                  <a:pt x="1327123" y="387488"/>
                  <a:pt x="1507145" y="215086"/>
                </a:cubicBezTo>
                <a:cubicBezTo>
                  <a:pt x="1787181" y="-53519"/>
                  <a:pt x="2232951" y="-37327"/>
                  <a:pt x="2600616" y="83641"/>
                </a:cubicBezTo>
                <a:cubicBezTo>
                  <a:pt x="3184498" y="276046"/>
                  <a:pt x="3862678" y="829448"/>
                  <a:pt x="3709326" y="1530488"/>
                </a:cubicBezTo>
                <a:cubicBezTo>
                  <a:pt x="3584548" y="2097226"/>
                  <a:pt x="3329278" y="2796361"/>
                  <a:pt x="2950183" y="3234511"/>
                </a:cubicBezTo>
                <a:close/>
              </a:path>
            </a:pathLst>
          </a:custGeom>
          <a:blipFill dpi="0" rotWithShape="1">
            <a:blip r:embed="rId2"/>
            <a:srcRect/>
            <a:stretch>
              <a:fillRect l="-3000" t="-3000"/>
            </a:stretch>
          </a:blipFill>
          <a:ln w="825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prstClr val="black"/>
              </a:solidFill>
              <a:effectLst/>
              <a:uLnTx/>
              <a:uFillTx/>
              <a:latin typeface="Arial"/>
              <a:ea typeface="+mn-ea"/>
              <a:cs typeface="+mn-cs"/>
            </a:endParaRPr>
          </a:p>
        </p:txBody>
      </p:sp>
      <p:sp>
        <p:nvSpPr>
          <p:cNvPr id="2" name="Tijdelijke aanduiding voor inhoud 1">
            <a:extLst>
              <a:ext uri="{FF2B5EF4-FFF2-40B4-BE49-F238E27FC236}">
                <a16:creationId xmlns:a16="http://schemas.microsoft.com/office/drawing/2014/main" id="{24499850-DC4F-471F-8B16-A32988552626}"/>
              </a:ext>
            </a:extLst>
          </p:cNvPr>
          <p:cNvSpPr>
            <a:spLocks noGrp="1"/>
          </p:cNvSpPr>
          <p:nvPr>
            <p:ph type="body" sz="quarter" idx="36"/>
          </p:nvPr>
        </p:nvSpPr>
        <p:spPr>
          <a:xfrm>
            <a:off x="5191312" y="3150833"/>
            <a:ext cx="10801349" cy="3960440"/>
          </a:xfrm>
        </p:spPr>
        <p:txBody>
          <a:bodyPr>
            <a:normAutofit/>
          </a:bodyPr>
          <a:lstStyle/>
          <a:p>
            <a:pPr marL="0" indent="0">
              <a:buNone/>
            </a:pPr>
            <a:r>
              <a:rPr lang="nl-BE" sz="3000" dirty="0" err="1"/>
              <a:t>Entreprise</a:t>
            </a:r>
            <a:r>
              <a:rPr lang="nl-BE" sz="3000" dirty="0"/>
              <a:t> individuelle </a:t>
            </a:r>
            <a:br>
              <a:rPr lang="nl-BE" sz="3000" dirty="0"/>
            </a:br>
            <a:r>
              <a:rPr lang="nl-BE" sz="3000" dirty="0" err="1"/>
              <a:t>ou</a:t>
            </a:r>
            <a:r>
              <a:rPr lang="nl-BE" sz="3000" dirty="0"/>
              <a:t> </a:t>
            </a:r>
            <a:r>
              <a:rPr lang="nl-BE" sz="3000" dirty="0" err="1"/>
              <a:t>société</a:t>
            </a:r>
            <a:r>
              <a:rPr lang="nl-BE" sz="3000" dirty="0"/>
              <a:t> ?</a:t>
            </a:r>
          </a:p>
        </p:txBody>
      </p:sp>
      <p:sp>
        <p:nvSpPr>
          <p:cNvPr id="17" name="Titel 16">
            <a:extLst>
              <a:ext uri="{FF2B5EF4-FFF2-40B4-BE49-F238E27FC236}">
                <a16:creationId xmlns:a16="http://schemas.microsoft.com/office/drawing/2014/main" id="{5FEEE74F-243D-4D6D-B576-D991C402836B}"/>
              </a:ext>
            </a:extLst>
          </p:cNvPr>
          <p:cNvSpPr>
            <a:spLocks noGrp="1"/>
          </p:cNvSpPr>
          <p:nvPr>
            <p:ph type="title"/>
          </p:nvPr>
        </p:nvSpPr>
        <p:spPr/>
        <p:txBody>
          <a:bodyPr/>
          <a:lstStyle/>
          <a:p>
            <a:endParaRPr lang="nl-BE" dirty="0"/>
          </a:p>
        </p:txBody>
      </p:sp>
      <p:sp>
        <p:nvSpPr>
          <p:cNvPr id="15" name="Ovaal 14">
            <a:extLst>
              <a:ext uri="{FF2B5EF4-FFF2-40B4-BE49-F238E27FC236}">
                <a16:creationId xmlns:a16="http://schemas.microsoft.com/office/drawing/2014/main" id="{B9DA7562-22F4-42AB-AC4E-CAB22377B9A5}"/>
              </a:ext>
            </a:extLst>
          </p:cNvPr>
          <p:cNvSpPr/>
          <p:nvPr/>
        </p:nvSpPr>
        <p:spPr>
          <a:xfrm>
            <a:off x="3494432" y="1711653"/>
            <a:ext cx="904854" cy="90264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2" name="Rechthoek 11">
            <a:extLst>
              <a:ext uri="{FF2B5EF4-FFF2-40B4-BE49-F238E27FC236}">
                <a16:creationId xmlns:a16="http://schemas.microsoft.com/office/drawing/2014/main" id="{EDF44163-AC83-4A09-8150-429F4C7EE89E}"/>
              </a:ext>
            </a:extLst>
          </p:cNvPr>
          <p:cNvSpPr/>
          <p:nvPr/>
        </p:nvSpPr>
        <p:spPr>
          <a:xfrm>
            <a:off x="3408900" y="1489225"/>
            <a:ext cx="1099981"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8000" b="0" i="0" u="none" strike="noStrike" kern="1200" cap="none" spc="0" normalizeH="0" baseline="0" noProof="0" dirty="0">
                <a:ln>
                  <a:noFill/>
                </a:ln>
                <a:solidFill>
                  <a:srgbClr val="7842A4"/>
                </a:solidFill>
                <a:effectLst/>
                <a:uLnTx/>
                <a:uFillTx/>
                <a:latin typeface="Arial"/>
                <a:ea typeface="+mn-ea"/>
                <a:cs typeface="+mn-cs"/>
                <a:sym typeface="Wingdings" panose="05000000000000000000" pitchFamily="2" charset="2"/>
              </a:rPr>
              <a:t></a:t>
            </a:r>
            <a:endParaRPr kumimoji="0" lang="nl-BE" sz="8000" b="0" i="0" u="none" strike="noStrike" kern="1200" cap="none" spc="0" normalizeH="0" baseline="0" noProof="0" dirty="0">
              <a:ln>
                <a:noFill/>
              </a:ln>
              <a:solidFill>
                <a:srgbClr val="7842A4"/>
              </a:solidFill>
              <a:effectLst/>
              <a:uLnTx/>
              <a:uFillTx/>
              <a:latin typeface="Arial"/>
              <a:ea typeface="+mn-ea"/>
              <a:cs typeface="+mn-cs"/>
            </a:endParaRPr>
          </a:p>
        </p:txBody>
      </p:sp>
      <p:pic>
        <p:nvPicPr>
          <p:cNvPr id="20" name="Graphic 19">
            <a:extLst>
              <a:ext uri="{FF2B5EF4-FFF2-40B4-BE49-F238E27FC236}">
                <a16:creationId xmlns:a16="http://schemas.microsoft.com/office/drawing/2014/main" id="{E1245862-5A7F-42FF-81E4-27729423AF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3583" y="6381424"/>
            <a:ext cx="558379" cy="217422"/>
          </a:xfrm>
          <a:prstGeom prst="rect">
            <a:avLst/>
          </a:prstGeom>
        </p:spPr>
      </p:pic>
    </p:spTree>
    <p:extLst>
      <p:ext uri="{BB962C8B-B14F-4D97-AF65-F5344CB8AC3E}">
        <p14:creationId xmlns:p14="http://schemas.microsoft.com/office/powerpoint/2010/main" val="1933164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3DFED365-799A-4C7B-834A-9067FFEC34C0}"/>
              </a:ext>
            </a:extLst>
          </p:cNvPr>
          <p:cNvSpPr>
            <a:spLocks noGrp="1"/>
          </p:cNvSpPr>
          <p:nvPr>
            <p:ph type="body" sz="quarter" idx="37"/>
          </p:nvPr>
        </p:nvSpPr>
        <p:spPr/>
        <p:txBody>
          <a:bodyPr>
            <a:normAutofit lnSpcReduction="10000"/>
          </a:bodyPr>
          <a:lstStyle/>
          <a:p>
            <a:endParaRPr lang="nl-BE"/>
          </a:p>
        </p:txBody>
      </p:sp>
      <p:sp>
        <p:nvSpPr>
          <p:cNvPr id="2" name="Titel 1">
            <a:extLst>
              <a:ext uri="{FF2B5EF4-FFF2-40B4-BE49-F238E27FC236}">
                <a16:creationId xmlns:a16="http://schemas.microsoft.com/office/drawing/2014/main" id="{FF776761-C071-4B21-9067-40EF2897F9E3}"/>
              </a:ext>
            </a:extLst>
          </p:cNvPr>
          <p:cNvSpPr>
            <a:spLocks noGrp="1"/>
          </p:cNvSpPr>
          <p:nvPr>
            <p:ph type="title"/>
          </p:nvPr>
        </p:nvSpPr>
        <p:spPr/>
        <p:txBody>
          <a:bodyPr/>
          <a:lstStyle/>
          <a:p>
            <a:r>
              <a:rPr lang="fr-BE" dirty="0"/>
              <a:t>Entreprise individuelle</a:t>
            </a:r>
            <a:endParaRPr lang="LID4096" dirty="0"/>
          </a:p>
        </p:txBody>
      </p:sp>
      <p:pic>
        <p:nvPicPr>
          <p:cNvPr id="7" name="Graphic 6">
            <a:extLst>
              <a:ext uri="{FF2B5EF4-FFF2-40B4-BE49-F238E27FC236}">
                <a16:creationId xmlns:a16="http://schemas.microsoft.com/office/drawing/2014/main" id="{E5859E6B-78C6-4AF0-821E-14D5F1599A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3583" y="6381424"/>
            <a:ext cx="558379" cy="217422"/>
          </a:xfrm>
          <a:prstGeom prst="rect">
            <a:avLst/>
          </a:prstGeom>
        </p:spPr>
      </p:pic>
      <p:sp>
        <p:nvSpPr>
          <p:cNvPr id="6" name="Tijdelijke aanduiding voor tekst 2">
            <a:extLst>
              <a:ext uri="{FF2B5EF4-FFF2-40B4-BE49-F238E27FC236}">
                <a16:creationId xmlns:a16="http://schemas.microsoft.com/office/drawing/2014/main" id="{3A97BE44-6AF2-4DC3-A06A-3AE15A698BF5}"/>
              </a:ext>
            </a:extLst>
          </p:cNvPr>
          <p:cNvSpPr txBox="1">
            <a:spLocks/>
          </p:cNvSpPr>
          <p:nvPr/>
        </p:nvSpPr>
        <p:spPr>
          <a:xfrm>
            <a:off x="695325" y="2056314"/>
            <a:ext cx="10801349" cy="3960440"/>
          </a:xfrm>
          <a:prstGeom prst="rect">
            <a:avLst/>
          </a:prstGeom>
          <a:noFill/>
        </p:spPr>
        <p:txBody>
          <a:bodyPr vert="horz" lIns="0" tIns="0" rIns="0" bIns="0" rtlCol="0">
            <a:normAutofit/>
          </a:bodyPr>
          <a:lstStyle>
            <a:lvl1pPr marL="0" indent="0" algn="l" defTabSz="914400" rtl="0" eaLnBrk="1" latinLnBrk="0" hangingPunct="1">
              <a:lnSpc>
                <a:spcPct val="100000"/>
              </a:lnSpc>
              <a:spcBef>
                <a:spcPct val="20000"/>
              </a:spcBef>
              <a:buClr>
                <a:srgbClr val="7030A0"/>
              </a:buClr>
              <a:buSzPct val="130000"/>
              <a:buFont typeface="Arial" panose="020B0604020202020204" pitchFamily="34" charset="0"/>
              <a:buNone/>
              <a:defRPr sz="2200" kern="1200" baseline="0">
                <a:solidFill>
                  <a:srgbClr val="3E3D40"/>
                </a:solidFill>
                <a:latin typeface="+mj-lt"/>
                <a:ea typeface="+mn-ea"/>
                <a:cs typeface="+mn-cs"/>
              </a:defRPr>
            </a:lvl1pPr>
            <a:lvl2pPr marL="298450" indent="-285750" algn="l" defTabSz="720000" rtl="0" eaLnBrk="1" latinLnBrk="0" hangingPunct="1">
              <a:lnSpc>
                <a:spcPct val="150000"/>
              </a:lnSpc>
              <a:spcBef>
                <a:spcPct val="20000"/>
              </a:spcBef>
              <a:buClrTx/>
              <a:buSzPct val="130000"/>
              <a:buFont typeface="Arial" panose="020B0604020202020204" pitchFamily="34" charset="0"/>
              <a:buChar char="•"/>
              <a:tabLst/>
              <a:defRPr sz="1800" kern="1200" baseline="0">
                <a:solidFill>
                  <a:srgbClr val="3E3D40"/>
                </a:solidFill>
                <a:latin typeface="+mn-lt"/>
                <a:ea typeface="+mn-ea"/>
                <a:cs typeface="+mn-cs"/>
              </a:defRPr>
            </a:lvl2pPr>
            <a:lvl3pPr marL="542925" indent="-180975" algn="l" defTabSz="914400" rtl="0" eaLnBrk="1" latinLnBrk="0" hangingPunct="1">
              <a:lnSpc>
                <a:spcPct val="150000"/>
              </a:lnSpc>
              <a:spcBef>
                <a:spcPct val="20000"/>
              </a:spcBef>
              <a:buClrTx/>
              <a:buSzPct val="120000"/>
              <a:buFont typeface="Arial" pitchFamily="34" charset="0"/>
              <a:buChar char="•"/>
              <a:tabLst/>
              <a:defRPr sz="1800" kern="1200">
                <a:solidFill>
                  <a:srgbClr val="3E3D40"/>
                </a:solidFill>
                <a:latin typeface="+mn-lt"/>
                <a:ea typeface="+mn-ea"/>
                <a:cs typeface="+mn-cs"/>
              </a:defRPr>
            </a:lvl3pPr>
            <a:lvl4pPr marL="892175" indent="180975" algn="l" defTabSz="914400" rtl="0" eaLnBrk="1" latinLnBrk="0" hangingPunct="1">
              <a:lnSpc>
                <a:spcPct val="150000"/>
              </a:lnSpc>
              <a:spcBef>
                <a:spcPct val="20000"/>
              </a:spcBef>
              <a:buClrTx/>
              <a:buSzPct val="110000"/>
              <a:buFont typeface="Arial" pitchFamily="34" charset="0"/>
              <a:buChar char="•"/>
              <a:tabLst/>
              <a:defRPr sz="1600" kern="1200">
                <a:solidFill>
                  <a:srgbClr val="3E3D40"/>
                </a:solidFill>
                <a:latin typeface="+mn-lt"/>
                <a:ea typeface="+mn-ea"/>
                <a:cs typeface="+mn-cs"/>
              </a:defRPr>
            </a:lvl4pPr>
            <a:lvl5pPr marL="1422400" indent="-166688" algn="l" defTabSz="914400" rtl="0" eaLnBrk="1" latinLnBrk="0" hangingPunct="1">
              <a:lnSpc>
                <a:spcPct val="150000"/>
              </a:lnSpc>
              <a:spcBef>
                <a:spcPct val="20000"/>
              </a:spcBef>
              <a:buClrTx/>
              <a:buSzPct val="100000"/>
              <a:buFont typeface="Arial" panose="020B0604020202020204" pitchFamily="34" charset="0"/>
              <a:buChar char="•"/>
              <a:tabLst/>
              <a:defRPr sz="1400" kern="1200">
                <a:solidFill>
                  <a:srgbClr val="3E3D4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nl-BE" sz="2000" b="1" dirty="0" err="1">
                <a:solidFill>
                  <a:srgbClr val="7030A0"/>
                </a:solidFill>
                <a:latin typeface="Arial"/>
              </a:rPr>
              <a:t>Avantages</a:t>
            </a:r>
            <a:endParaRPr lang="nl-BE" sz="2000" b="1" dirty="0">
              <a:solidFill>
                <a:srgbClr val="7030A0"/>
              </a:solidFill>
              <a:latin typeface="Arial"/>
            </a:endParaRPr>
          </a:p>
          <a:p>
            <a:pPr marL="0" marR="0" lvl="0" indent="0" algn="l" defTabSz="914400" rtl="0" eaLnBrk="1" fontAlgn="auto" latinLnBrk="0" hangingPunct="1">
              <a:lnSpc>
                <a:spcPct val="100000"/>
              </a:lnSpc>
              <a:spcBef>
                <a:spcPct val="20000"/>
              </a:spcBef>
              <a:spcAft>
                <a:spcPts val="0"/>
              </a:spcAft>
              <a:buClr>
                <a:srgbClr val="7030A0"/>
              </a:buClr>
              <a:buSzPct val="130000"/>
              <a:buFont typeface="Arial" panose="020B0604020202020204" pitchFamily="34" charset="0"/>
              <a:buNone/>
              <a:tabLst/>
              <a:defRPr/>
            </a:pPr>
            <a:endParaRPr kumimoji="0" lang="nl-BE" sz="2000" b="1" i="0" u="none" strike="noStrike" kern="1200" cap="none" spc="0" normalizeH="0" baseline="0" noProof="0" dirty="0">
              <a:ln>
                <a:noFill/>
              </a:ln>
              <a:solidFill>
                <a:srgbClr val="7030A0"/>
              </a:solidFill>
              <a:effectLst/>
              <a:uLnTx/>
              <a:uFillTx/>
              <a:latin typeface="Arial"/>
              <a:ea typeface="+mn-ea"/>
              <a:cs typeface="+mn-cs"/>
            </a:endParaRPr>
          </a:p>
          <a:p>
            <a:pPr lvl="1"/>
            <a:r>
              <a:rPr lang="nl-BE" dirty="0" err="1"/>
              <a:t>Rapidement</a:t>
            </a:r>
            <a:r>
              <a:rPr lang="nl-BE" dirty="0"/>
              <a:t> en </a:t>
            </a:r>
            <a:r>
              <a:rPr lang="nl-BE" dirty="0" err="1"/>
              <a:t>règle</a:t>
            </a:r>
            <a:endParaRPr lang="nl-BE" dirty="0"/>
          </a:p>
          <a:p>
            <a:pPr lvl="1"/>
            <a:r>
              <a:rPr lang="fr-FR" dirty="0"/>
              <a:t>Obligations administratives </a:t>
            </a:r>
            <a:br>
              <a:rPr lang="fr-FR" dirty="0"/>
            </a:br>
            <a:r>
              <a:rPr lang="fr-FR" dirty="0"/>
              <a:t>et comptables limitées</a:t>
            </a:r>
          </a:p>
          <a:p>
            <a:pPr lvl="1"/>
            <a:r>
              <a:rPr lang="fr-FR" dirty="0"/>
              <a:t>Le solde excédentaire après impôt </a:t>
            </a:r>
            <a:br>
              <a:rPr lang="fr-FR" dirty="0"/>
            </a:br>
            <a:r>
              <a:rPr lang="fr-FR" dirty="0"/>
              <a:t>échoit à l’entrepreneur</a:t>
            </a:r>
          </a:p>
        </p:txBody>
      </p:sp>
      <p:sp>
        <p:nvSpPr>
          <p:cNvPr id="8" name="Rechthoek 7">
            <a:extLst>
              <a:ext uri="{FF2B5EF4-FFF2-40B4-BE49-F238E27FC236}">
                <a16:creationId xmlns:a16="http://schemas.microsoft.com/office/drawing/2014/main" id="{6CA502B3-28DB-4EE7-9F15-8CE6E3358A15}"/>
              </a:ext>
            </a:extLst>
          </p:cNvPr>
          <p:cNvSpPr/>
          <p:nvPr/>
        </p:nvSpPr>
        <p:spPr>
          <a:xfrm>
            <a:off x="6602172" y="2035048"/>
            <a:ext cx="6096000" cy="2161617"/>
          </a:xfrm>
          <a:prstGeom prst="rect">
            <a:avLst/>
          </a:prstGeom>
        </p:spPr>
        <p:txBody>
          <a:bodyPr>
            <a:spAutoFit/>
          </a:bodyPr>
          <a:lstStyle/>
          <a:p>
            <a:pPr lvl="0">
              <a:spcBef>
                <a:spcPct val="20000"/>
              </a:spcBef>
              <a:buClr>
                <a:srgbClr val="7030A0"/>
              </a:buClr>
              <a:buSzPct val="130000"/>
            </a:pPr>
            <a:r>
              <a:rPr lang="nl-BE" sz="2000" b="1" dirty="0" err="1">
                <a:solidFill>
                  <a:srgbClr val="7030A0"/>
                </a:solidFill>
              </a:rPr>
              <a:t>Inconvénients</a:t>
            </a:r>
            <a:endParaRPr lang="nl-BE" sz="2000" b="1" dirty="0">
              <a:solidFill>
                <a:srgbClr val="7030A0"/>
              </a:solidFill>
            </a:endParaRPr>
          </a:p>
          <a:p>
            <a:pPr marL="0" marR="0" lvl="0" indent="0" algn="ctr" defTabSz="914400" rtl="0" eaLnBrk="1" fontAlgn="auto" latinLnBrk="0" hangingPunct="1">
              <a:lnSpc>
                <a:spcPct val="100000"/>
              </a:lnSpc>
              <a:spcBef>
                <a:spcPct val="20000"/>
              </a:spcBef>
              <a:spcAft>
                <a:spcPts val="0"/>
              </a:spcAft>
              <a:buClr>
                <a:srgbClr val="7030A0"/>
              </a:buClr>
              <a:buSzPct val="130000"/>
              <a:buFontTx/>
              <a:buNone/>
              <a:tabLst/>
              <a:defRPr/>
            </a:pPr>
            <a:endParaRPr kumimoji="0" lang="nl-BE" sz="2000" b="1" i="0" u="none" strike="noStrike" kern="1200" cap="none" spc="0" normalizeH="0" baseline="0" noProof="0" dirty="0">
              <a:ln>
                <a:noFill/>
              </a:ln>
              <a:solidFill>
                <a:srgbClr val="7030A0"/>
              </a:solidFill>
              <a:effectLst/>
              <a:uLnTx/>
              <a:uFillTx/>
              <a:latin typeface="Arial"/>
              <a:ea typeface="+mn-ea"/>
              <a:cs typeface="+mn-cs"/>
            </a:endParaRPr>
          </a:p>
          <a:p>
            <a:pPr marL="298450" lvl="1" indent="-285750" defTabSz="720000">
              <a:lnSpc>
                <a:spcPct val="150000"/>
              </a:lnSpc>
              <a:spcBef>
                <a:spcPct val="20000"/>
              </a:spcBef>
              <a:buSzPct val="130000"/>
              <a:buFont typeface="Arial" panose="020B0604020202020204" pitchFamily="34" charset="0"/>
              <a:buChar char="•"/>
            </a:pPr>
            <a:r>
              <a:rPr lang="nl-BE" dirty="0" err="1">
                <a:solidFill>
                  <a:srgbClr val="3E3D40"/>
                </a:solidFill>
              </a:rPr>
              <a:t>Responsabilité</a:t>
            </a:r>
            <a:r>
              <a:rPr lang="nl-BE" dirty="0">
                <a:solidFill>
                  <a:srgbClr val="3E3D40"/>
                </a:solidFill>
              </a:rPr>
              <a:t> </a:t>
            </a:r>
            <a:r>
              <a:rPr lang="nl-BE" dirty="0" err="1">
                <a:solidFill>
                  <a:srgbClr val="3E3D40"/>
                </a:solidFill>
              </a:rPr>
              <a:t>illimitée</a:t>
            </a:r>
            <a:endParaRPr lang="nl-BE" dirty="0">
              <a:solidFill>
                <a:srgbClr val="3E3D40"/>
              </a:solidFill>
            </a:endParaRPr>
          </a:p>
          <a:p>
            <a:pPr marL="298450" lvl="1" indent="-285750" defTabSz="720000">
              <a:lnSpc>
                <a:spcPct val="150000"/>
              </a:lnSpc>
              <a:spcBef>
                <a:spcPct val="20000"/>
              </a:spcBef>
              <a:buSzPct val="130000"/>
              <a:buFont typeface="Arial" panose="020B0604020202020204" pitchFamily="34" charset="0"/>
              <a:buChar char="•"/>
            </a:pPr>
            <a:r>
              <a:rPr lang="nl-BE" dirty="0" err="1">
                <a:solidFill>
                  <a:srgbClr val="3E3D40"/>
                </a:solidFill>
              </a:rPr>
              <a:t>Succession</a:t>
            </a:r>
            <a:r>
              <a:rPr lang="nl-BE" dirty="0">
                <a:solidFill>
                  <a:srgbClr val="3E3D40"/>
                </a:solidFill>
              </a:rPr>
              <a:t> plus </a:t>
            </a:r>
            <a:r>
              <a:rPr lang="nl-BE" dirty="0" err="1">
                <a:solidFill>
                  <a:srgbClr val="3E3D40"/>
                </a:solidFill>
              </a:rPr>
              <a:t>compliquée</a:t>
            </a:r>
            <a:endParaRPr lang="nl-BE" dirty="0">
              <a:solidFill>
                <a:srgbClr val="3E3D40"/>
              </a:solidFill>
            </a:endParaRPr>
          </a:p>
          <a:p>
            <a:pPr marL="298450" lvl="1" indent="-285750" defTabSz="720000">
              <a:lnSpc>
                <a:spcPct val="150000"/>
              </a:lnSpc>
              <a:spcBef>
                <a:spcPct val="20000"/>
              </a:spcBef>
              <a:buSzPct val="130000"/>
              <a:buFont typeface="Arial" panose="020B0604020202020204" pitchFamily="34" charset="0"/>
              <a:buChar char="•"/>
            </a:pPr>
            <a:r>
              <a:rPr lang="fr-FR" dirty="0">
                <a:solidFill>
                  <a:srgbClr val="3E3D40"/>
                </a:solidFill>
              </a:rPr>
              <a:t>Revenus imposés via l’impôt sur les revenus</a:t>
            </a:r>
          </a:p>
        </p:txBody>
      </p:sp>
      <p:sp>
        <p:nvSpPr>
          <p:cNvPr id="9" name="Freeform: Shape 12">
            <a:extLst>
              <a:ext uri="{FF2B5EF4-FFF2-40B4-BE49-F238E27FC236}">
                <a16:creationId xmlns:a16="http://schemas.microsoft.com/office/drawing/2014/main" id="{7D778F35-6479-445A-A76C-1C22834D6CE2}"/>
              </a:ext>
            </a:extLst>
          </p:cNvPr>
          <p:cNvSpPr>
            <a:spLocks noChangeAspect="1"/>
          </p:cNvSpPr>
          <p:nvPr/>
        </p:nvSpPr>
        <p:spPr>
          <a:xfrm rot="20679962">
            <a:off x="4415950" y="-90896"/>
            <a:ext cx="2678358" cy="7372299"/>
          </a:xfrm>
          <a:custGeom>
            <a:avLst/>
            <a:gdLst>
              <a:gd name="connsiteX0" fmla="*/ 0 w 3193567"/>
              <a:gd name="connsiteY0" fmla="*/ 0 h 7959991"/>
              <a:gd name="connsiteX1" fmla="*/ 3193567 w 3193567"/>
              <a:gd name="connsiteY1" fmla="*/ 0 h 7959991"/>
              <a:gd name="connsiteX2" fmla="*/ 3191936 w 3193567"/>
              <a:gd name="connsiteY2" fmla="*/ 26336 h 7959991"/>
              <a:gd name="connsiteX3" fmla="*/ 3168621 w 3193567"/>
              <a:gd name="connsiteY3" fmla="*/ 222898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0" fmla="*/ 0 w 3193567"/>
              <a:gd name="connsiteY0" fmla="*/ 0 h 7959991"/>
              <a:gd name="connsiteX1" fmla="*/ 3193567 w 3193567"/>
              <a:gd name="connsiteY1" fmla="*/ 0 h 7959991"/>
              <a:gd name="connsiteX2" fmla="*/ 3191936 w 3193567"/>
              <a:gd name="connsiteY2" fmla="*/ 26336 h 7959991"/>
              <a:gd name="connsiteX3" fmla="*/ 3168621 w 3193567"/>
              <a:gd name="connsiteY3" fmla="*/ 222898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8" fmla="*/ 91440 w 3193567"/>
              <a:gd name="connsiteY8" fmla="*/ 91440 h 7959991"/>
              <a:gd name="connsiteX0" fmla="*/ 0 w 3193567"/>
              <a:gd name="connsiteY0" fmla="*/ 0 h 7959991"/>
              <a:gd name="connsiteX1" fmla="*/ 3193567 w 3193567"/>
              <a:gd name="connsiteY1" fmla="*/ 0 h 7959991"/>
              <a:gd name="connsiteX2" fmla="*/ 3191936 w 3193567"/>
              <a:gd name="connsiteY2" fmla="*/ 26336 h 7959991"/>
              <a:gd name="connsiteX3" fmla="*/ 3168621 w 3193567"/>
              <a:gd name="connsiteY3" fmla="*/ 222898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0" fmla="*/ 3193567 w 3193567"/>
              <a:gd name="connsiteY0" fmla="*/ 0 h 7959991"/>
              <a:gd name="connsiteX1" fmla="*/ 3191936 w 3193567"/>
              <a:gd name="connsiteY1" fmla="*/ 26336 h 7959991"/>
              <a:gd name="connsiteX2" fmla="*/ 3168621 w 3193567"/>
              <a:gd name="connsiteY2" fmla="*/ 222898 h 7959991"/>
              <a:gd name="connsiteX3" fmla="*/ 1772158 w 3193567"/>
              <a:gd name="connsiteY3" fmla="*/ 2828482 h 7959991"/>
              <a:gd name="connsiteX4" fmla="*/ 1125017 w 3193567"/>
              <a:gd name="connsiteY4" fmla="*/ 6438847 h 7959991"/>
              <a:gd name="connsiteX5" fmla="*/ 133012 w 3193567"/>
              <a:gd name="connsiteY5" fmla="*/ 7843831 h 7959991"/>
              <a:gd name="connsiteX6" fmla="*/ 0 w 3193567"/>
              <a:gd name="connsiteY6" fmla="*/ 7959991 h 7959991"/>
              <a:gd name="connsiteX0" fmla="*/ 3193567 w 3193567"/>
              <a:gd name="connsiteY0" fmla="*/ 0 h 7959991"/>
              <a:gd name="connsiteX1" fmla="*/ 3191936 w 3193567"/>
              <a:gd name="connsiteY1" fmla="*/ 26336 h 7959991"/>
              <a:gd name="connsiteX2" fmla="*/ 3168621 w 3193567"/>
              <a:gd name="connsiteY2" fmla="*/ 222898 h 7959991"/>
              <a:gd name="connsiteX3" fmla="*/ 2678358 w 3193567"/>
              <a:gd name="connsiteY3" fmla="*/ 1334322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0" fmla="*/ 3193567 w 3193567"/>
              <a:gd name="connsiteY0" fmla="*/ 0 h 7959991"/>
              <a:gd name="connsiteX1" fmla="*/ 3168621 w 3193567"/>
              <a:gd name="connsiteY1" fmla="*/ 222898 h 7959991"/>
              <a:gd name="connsiteX2" fmla="*/ 2678358 w 3193567"/>
              <a:gd name="connsiteY2" fmla="*/ 1334322 h 7959991"/>
              <a:gd name="connsiteX3" fmla="*/ 1772158 w 3193567"/>
              <a:gd name="connsiteY3" fmla="*/ 2828482 h 7959991"/>
              <a:gd name="connsiteX4" fmla="*/ 1125017 w 3193567"/>
              <a:gd name="connsiteY4" fmla="*/ 6438847 h 7959991"/>
              <a:gd name="connsiteX5" fmla="*/ 133012 w 3193567"/>
              <a:gd name="connsiteY5" fmla="*/ 7843831 h 7959991"/>
              <a:gd name="connsiteX6" fmla="*/ 0 w 3193567"/>
              <a:gd name="connsiteY6" fmla="*/ 7959991 h 7959991"/>
              <a:gd name="connsiteX0" fmla="*/ 3168621 w 3168621"/>
              <a:gd name="connsiteY0" fmla="*/ 0 h 7737093"/>
              <a:gd name="connsiteX1" fmla="*/ 2678358 w 3168621"/>
              <a:gd name="connsiteY1" fmla="*/ 1111424 h 7737093"/>
              <a:gd name="connsiteX2" fmla="*/ 1772158 w 3168621"/>
              <a:gd name="connsiteY2" fmla="*/ 2605584 h 7737093"/>
              <a:gd name="connsiteX3" fmla="*/ 1125017 w 3168621"/>
              <a:gd name="connsiteY3" fmla="*/ 6215949 h 7737093"/>
              <a:gd name="connsiteX4" fmla="*/ 133012 w 3168621"/>
              <a:gd name="connsiteY4" fmla="*/ 7620933 h 7737093"/>
              <a:gd name="connsiteX5" fmla="*/ 0 w 3168621"/>
              <a:gd name="connsiteY5" fmla="*/ 7737093 h 7737093"/>
              <a:gd name="connsiteX0" fmla="*/ 2678358 w 2678358"/>
              <a:gd name="connsiteY0" fmla="*/ 0 h 6625669"/>
              <a:gd name="connsiteX1" fmla="*/ 1772158 w 2678358"/>
              <a:gd name="connsiteY1" fmla="*/ 1494160 h 6625669"/>
              <a:gd name="connsiteX2" fmla="*/ 1125017 w 2678358"/>
              <a:gd name="connsiteY2" fmla="*/ 5104525 h 6625669"/>
              <a:gd name="connsiteX3" fmla="*/ 133012 w 2678358"/>
              <a:gd name="connsiteY3" fmla="*/ 6509509 h 6625669"/>
              <a:gd name="connsiteX4" fmla="*/ 0 w 2678358"/>
              <a:gd name="connsiteY4" fmla="*/ 6625669 h 6625669"/>
              <a:gd name="connsiteX0" fmla="*/ 2678358 w 2678358"/>
              <a:gd name="connsiteY0" fmla="*/ 0 h 6625669"/>
              <a:gd name="connsiteX1" fmla="*/ 1772158 w 2678358"/>
              <a:gd name="connsiteY1" fmla="*/ 1494160 h 6625669"/>
              <a:gd name="connsiteX2" fmla="*/ 1125017 w 2678358"/>
              <a:gd name="connsiteY2" fmla="*/ 5104525 h 6625669"/>
              <a:gd name="connsiteX3" fmla="*/ 133012 w 2678358"/>
              <a:gd name="connsiteY3" fmla="*/ 6509509 h 6625669"/>
              <a:gd name="connsiteX4" fmla="*/ 0 w 2678358"/>
              <a:gd name="connsiteY4" fmla="*/ 6625669 h 6625669"/>
              <a:gd name="connsiteX0" fmla="*/ 2678358 w 2678358"/>
              <a:gd name="connsiteY0" fmla="*/ 0 h 6625669"/>
              <a:gd name="connsiteX1" fmla="*/ 1835658 w 2678358"/>
              <a:gd name="connsiteY1" fmla="*/ 1505574 h 6625669"/>
              <a:gd name="connsiteX2" fmla="*/ 1125017 w 2678358"/>
              <a:gd name="connsiteY2" fmla="*/ 5104525 h 6625669"/>
              <a:gd name="connsiteX3" fmla="*/ 133012 w 2678358"/>
              <a:gd name="connsiteY3" fmla="*/ 6509509 h 6625669"/>
              <a:gd name="connsiteX4" fmla="*/ 0 w 2678358"/>
              <a:gd name="connsiteY4" fmla="*/ 6625669 h 6625669"/>
              <a:gd name="connsiteX0" fmla="*/ 2678358 w 2678358"/>
              <a:gd name="connsiteY0" fmla="*/ 0 h 6625669"/>
              <a:gd name="connsiteX1" fmla="*/ 1835658 w 2678358"/>
              <a:gd name="connsiteY1" fmla="*/ 1505574 h 6625669"/>
              <a:gd name="connsiteX2" fmla="*/ 1125017 w 2678358"/>
              <a:gd name="connsiteY2" fmla="*/ 5104525 h 6625669"/>
              <a:gd name="connsiteX3" fmla="*/ 133012 w 2678358"/>
              <a:gd name="connsiteY3" fmla="*/ 6509509 h 6625669"/>
              <a:gd name="connsiteX4" fmla="*/ 0 w 2678358"/>
              <a:gd name="connsiteY4" fmla="*/ 6625669 h 662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358" h="6625669">
                <a:moveTo>
                  <a:pt x="2678358" y="0"/>
                </a:moveTo>
                <a:cubicBezTo>
                  <a:pt x="2458314" y="297298"/>
                  <a:pt x="2128834" y="666018"/>
                  <a:pt x="1835658" y="1505574"/>
                </a:cubicBezTo>
                <a:cubicBezTo>
                  <a:pt x="1460997" y="2578475"/>
                  <a:pt x="1601858" y="4065703"/>
                  <a:pt x="1125017" y="5104525"/>
                </a:cubicBezTo>
                <a:cubicBezTo>
                  <a:pt x="886596" y="5623945"/>
                  <a:pt x="550250" y="6122076"/>
                  <a:pt x="133012" y="6509509"/>
                </a:cubicBezTo>
                <a:lnTo>
                  <a:pt x="0" y="6625669"/>
                </a:lnTo>
              </a:path>
            </a:pathLst>
          </a:custGeom>
          <a:noFill/>
          <a:ln w="889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074702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B573DC4-B495-4D64-9DB4-64201FAE19F5}"/>
              </a:ext>
            </a:extLst>
          </p:cNvPr>
          <p:cNvSpPr>
            <a:spLocks noGrp="1"/>
          </p:cNvSpPr>
          <p:nvPr>
            <p:ph type="body" sz="quarter" idx="36"/>
          </p:nvPr>
        </p:nvSpPr>
        <p:spPr>
          <a:xfrm>
            <a:off x="695325" y="2056314"/>
            <a:ext cx="10801349" cy="3960440"/>
          </a:xfrm>
        </p:spPr>
        <p:txBody>
          <a:bodyPr>
            <a:normAutofit/>
          </a:bodyPr>
          <a:lstStyle/>
          <a:p>
            <a:r>
              <a:rPr lang="nl-BE" sz="2000" b="1" dirty="0" err="1">
                <a:solidFill>
                  <a:srgbClr val="7030A0"/>
                </a:solidFill>
                <a:latin typeface="+mn-lt"/>
              </a:rPr>
              <a:t>Avantages</a:t>
            </a:r>
            <a:endParaRPr lang="nl-BE" sz="2000" b="1" dirty="0">
              <a:solidFill>
                <a:srgbClr val="7030A0"/>
              </a:solidFill>
              <a:latin typeface="+mn-lt"/>
            </a:endParaRPr>
          </a:p>
          <a:p>
            <a:endParaRPr lang="nl-BE" sz="2000" b="1" dirty="0">
              <a:solidFill>
                <a:srgbClr val="7030A0"/>
              </a:solidFill>
              <a:latin typeface="+mn-lt"/>
            </a:endParaRPr>
          </a:p>
          <a:p>
            <a:pPr lvl="1"/>
            <a:r>
              <a:rPr lang="fr-FR" dirty="0"/>
              <a:t>Personnalité juridique </a:t>
            </a:r>
            <a:br>
              <a:rPr lang="fr-FR" dirty="0"/>
            </a:br>
            <a:r>
              <a:rPr lang="fr-FR" dirty="0"/>
              <a:t>(propres droits et obligations de la PM)</a:t>
            </a:r>
          </a:p>
          <a:p>
            <a:pPr lvl="1"/>
            <a:r>
              <a:rPr lang="fr-FR" dirty="0"/>
              <a:t>Responsabilité parfois limitée</a:t>
            </a:r>
          </a:p>
          <a:p>
            <a:pPr lvl="1"/>
            <a:r>
              <a:rPr lang="fr-FR" dirty="0"/>
              <a:t>Avantages fiscaux</a:t>
            </a:r>
          </a:p>
          <a:p>
            <a:pPr lvl="1"/>
            <a:r>
              <a:rPr lang="fr-FR" dirty="0"/>
              <a:t>Accords clairs dans les statuts</a:t>
            </a:r>
          </a:p>
          <a:p>
            <a:pPr lvl="1"/>
            <a:r>
              <a:rPr lang="fr-FR" dirty="0"/>
              <a:t>Bonne succession possible</a:t>
            </a:r>
          </a:p>
        </p:txBody>
      </p:sp>
      <p:sp>
        <p:nvSpPr>
          <p:cNvPr id="5" name="Tijdelijke aanduiding voor tekst 4">
            <a:extLst>
              <a:ext uri="{FF2B5EF4-FFF2-40B4-BE49-F238E27FC236}">
                <a16:creationId xmlns:a16="http://schemas.microsoft.com/office/drawing/2014/main" id="{031E01DD-6B0B-47E8-8660-83EC5BD958C8}"/>
              </a:ext>
            </a:extLst>
          </p:cNvPr>
          <p:cNvSpPr>
            <a:spLocks noGrp="1"/>
          </p:cNvSpPr>
          <p:nvPr>
            <p:ph type="body" sz="quarter" idx="37"/>
          </p:nvPr>
        </p:nvSpPr>
        <p:spPr/>
        <p:txBody>
          <a:bodyPr>
            <a:normAutofit lnSpcReduction="10000"/>
          </a:bodyPr>
          <a:lstStyle/>
          <a:p>
            <a:endParaRPr lang="nl-BE"/>
          </a:p>
        </p:txBody>
      </p:sp>
      <p:sp>
        <p:nvSpPr>
          <p:cNvPr id="2" name="Titel 1">
            <a:extLst>
              <a:ext uri="{FF2B5EF4-FFF2-40B4-BE49-F238E27FC236}">
                <a16:creationId xmlns:a16="http://schemas.microsoft.com/office/drawing/2014/main" id="{2D536998-FE36-4F3E-8120-BE70FFA8979A}"/>
              </a:ext>
            </a:extLst>
          </p:cNvPr>
          <p:cNvSpPr>
            <a:spLocks noGrp="1"/>
          </p:cNvSpPr>
          <p:nvPr>
            <p:ph type="title"/>
          </p:nvPr>
        </p:nvSpPr>
        <p:spPr/>
        <p:txBody>
          <a:bodyPr/>
          <a:lstStyle/>
          <a:p>
            <a:r>
              <a:rPr lang="fr-BE" dirty="0"/>
              <a:t>Société</a:t>
            </a:r>
            <a:endParaRPr lang="LID4096" dirty="0"/>
          </a:p>
        </p:txBody>
      </p:sp>
      <p:pic>
        <p:nvPicPr>
          <p:cNvPr id="7" name="Graphic 6">
            <a:extLst>
              <a:ext uri="{FF2B5EF4-FFF2-40B4-BE49-F238E27FC236}">
                <a16:creationId xmlns:a16="http://schemas.microsoft.com/office/drawing/2014/main" id="{9E89363C-CB7A-42B9-B375-321C37B768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3583" y="6381424"/>
            <a:ext cx="558379" cy="217422"/>
          </a:xfrm>
          <a:prstGeom prst="rect">
            <a:avLst/>
          </a:prstGeom>
        </p:spPr>
      </p:pic>
      <p:sp>
        <p:nvSpPr>
          <p:cNvPr id="10" name="Rechthoek 9">
            <a:extLst>
              <a:ext uri="{FF2B5EF4-FFF2-40B4-BE49-F238E27FC236}">
                <a16:creationId xmlns:a16="http://schemas.microsoft.com/office/drawing/2014/main" id="{A8C33181-85AC-4CD4-AB79-BBF1E365258C}"/>
              </a:ext>
            </a:extLst>
          </p:cNvPr>
          <p:cNvSpPr/>
          <p:nvPr/>
        </p:nvSpPr>
        <p:spPr>
          <a:xfrm>
            <a:off x="6096000" y="2006425"/>
            <a:ext cx="6096000" cy="2093907"/>
          </a:xfrm>
          <a:prstGeom prst="rect">
            <a:avLst/>
          </a:prstGeom>
        </p:spPr>
        <p:txBody>
          <a:bodyPr>
            <a:spAutoFit/>
          </a:bodyPr>
          <a:lstStyle/>
          <a:p>
            <a:pPr lvl="0">
              <a:spcBef>
                <a:spcPct val="20000"/>
              </a:spcBef>
              <a:buClr>
                <a:srgbClr val="7030A0"/>
              </a:buClr>
              <a:buSzPct val="130000"/>
            </a:pPr>
            <a:r>
              <a:rPr lang="nl-BE" sz="2000" b="1" dirty="0" err="1">
                <a:solidFill>
                  <a:srgbClr val="7030A0"/>
                </a:solidFill>
              </a:rPr>
              <a:t>Inconvénients</a:t>
            </a:r>
            <a:endParaRPr lang="nl-BE" sz="2000" b="1" dirty="0">
              <a:solidFill>
                <a:srgbClr val="7030A0"/>
              </a:solidFill>
            </a:endParaRPr>
          </a:p>
          <a:p>
            <a:pPr marL="0" marR="0" lvl="0" indent="0" algn="ctr" defTabSz="914400" rtl="0" eaLnBrk="1" fontAlgn="auto" latinLnBrk="0" hangingPunct="1">
              <a:lnSpc>
                <a:spcPct val="100000"/>
              </a:lnSpc>
              <a:spcBef>
                <a:spcPct val="20000"/>
              </a:spcBef>
              <a:spcAft>
                <a:spcPts val="0"/>
              </a:spcAft>
              <a:buClr>
                <a:srgbClr val="7030A0"/>
              </a:buClr>
              <a:buSzPct val="130000"/>
              <a:buFontTx/>
              <a:buNone/>
              <a:tabLst/>
              <a:defRPr/>
            </a:pPr>
            <a:endParaRPr kumimoji="0" lang="nl-BE" sz="1800" b="1" i="0" u="none" strike="noStrike" kern="1200" cap="none" spc="0" normalizeH="0" baseline="0" noProof="0" dirty="0">
              <a:ln>
                <a:noFill/>
              </a:ln>
              <a:solidFill>
                <a:srgbClr val="7030A0"/>
              </a:solidFill>
              <a:effectLst/>
              <a:uLnTx/>
              <a:uFillTx/>
              <a:latin typeface="Arial"/>
              <a:ea typeface="+mn-ea"/>
              <a:cs typeface="+mn-cs"/>
            </a:endParaRPr>
          </a:p>
          <a:p>
            <a:pPr marL="298450" lvl="1" indent="-285750" defTabSz="720000">
              <a:lnSpc>
                <a:spcPct val="150000"/>
              </a:lnSpc>
              <a:spcBef>
                <a:spcPct val="20000"/>
              </a:spcBef>
              <a:buSzPct val="130000"/>
              <a:buFont typeface="Arial" panose="020B0604020202020204" pitchFamily="34" charset="0"/>
              <a:buChar char="•"/>
            </a:pPr>
            <a:r>
              <a:rPr lang="fr-FR" dirty="0">
                <a:solidFill>
                  <a:srgbClr val="3E3D40"/>
                </a:solidFill>
              </a:rPr>
              <a:t>Processus décisionnel et procédures formels</a:t>
            </a:r>
          </a:p>
          <a:p>
            <a:pPr marL="298450" lvl="1" indent="-285750" defTabSz="720000">
              <a:lnSpc>
                <a:spcPct val="150000"/>
              </a:lnSpc>
              <a:spcBef>
                <a:spcPct val="20000"/>
              </a:spcBef>
              <a:buSzPct val="130000"/>
              <a:buFont typeface="Arial" panose="020B0604020202020204" pitchFamily="34" charset="0"/>
              <a:buChar char="•"/>
            </a:pPr>
            <a:r>
              <a:rPr lang="fr-FR" dirty="0">
                <a:solidFill>
                  <a:srgbClr val="3E3D40"/>
                </a:solidFill>
              </a:rPr>
              <a:t>Davantage d’obligations juridiques et administratives</a:t>
            </a:r>
          </a:p>
          <a:p>
            <a:pPr marL="298450" lvl="1" indent="-285750" defTabSz="720000">
              <a:lnSpc>
                <a:spcPct val="150000"/>
              </a:lnSpc>
              <a:spcBef>
                <a:spcPct val="20000"/>
              </a:spcBef>
              <a:buSzPct val="130000"/>
              <a:buFont typeface="Arial" panose="020B0604020202020204" pitchFamily="34" charset="0"/>
              <a:buChar char="•"/>
            </a:pPr>
            <a:r>
              <a:rPr lang="fr-FR" dirty="0">
                <a:solidFill>
                  <a:srgbClr val="3E3D40"/>
                </a:solidFill>
              </a:rPr>
              <a:t>Obligations comptables plus lourdes</a:t>
            </a:r>
          </a:p>
        </p:txBody>
      </p:sp>
      <p:sp>
        <p:nvSpPr>
          <p:cNvPr id="11" name="Freeform: Shape 12">
            <a:extLst>
              <a:ext uri="{FF2B5EF4-FFF2-40B4-BE49-F238E27FC236}">
                <a16:creationId xmlns:a16="http://schemas.microsoft.com/office/drawing/2014/main" id="{980A175F-290C-401C-8C09-56565E4927AA}"/>
              </a:ext>
            </a:extLst>
          </p:cNvPr>
          <p:cNvSpPr>
            <a:spLocks noChangeAspect="1"/>
          </p:cNvSpPr>
          <p:nvPr/>
        </p:nvSpPr>
        <p:spPr>
          <a:xfrm rot="20647661">
            <a:off x="4029497" y="-257150"/>
            <a:ext cx="2678358" cy="7372299"/>
          </a:xfrm>
          <a:custGeom>
            <a:avLst/>
            <a:gdLst>
              <a:gd name="connsiteX0" fmla="*/ 0 w 3193567"/>
              <a:gd name="connsiteY0" fmla="*/ 0 h 7959991"/>
              <a:gd name="connsiteX1" fmla="*/ 3193567 w 3193567"/>
              <a:gd name="connsiteY1" fmla="*/ 0 h 7959991"/>
              <a:gd name="connsiteX2" fmla="*/ 3191936 w 3193567"/>
              <a:gd name="connsiteY2" fmla="*/ 26336 h 7959991"/>
              <a:gd name="connsiteX3" fmla="*/ 3168621 w 3193567"/>
              <a:gd name="connsiteY3" fmla="*/ 222898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0" fmla="*/ 0 w 3193567"/>
              <a:gd name="connsiteY0" fmla="*/ 0 h 7959991"/>
              <a:gd name="connsiteX1" fmla="*/ 3193567 w 3193567"/>
              <a:gd name="connsiteY1" fmla="*/ 0 h 7959991"/>
              <a:gd name="connsiteX2" fmla="*/ 3191936 w 3193567"/>
              <a:gd name="connsiteY2" fmla="*/ 26336 h 7959991"/>
              <a:gd name="connsiteX3" fmla="*/ 3168621 w 3193567"/>
              <a:gd name="connsiteY3" fmla="*/ 222898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8" fmla="*/ 91440 w 3193567"/>
              <a:gd name="connsiteY8" fmla="*/ 91440 h 7959991"/>
              <a:gd name="connsiteX0" fmla="*/ 0 w 3193567"/>
              <a:gd name="connsiteY0" fmla="*/ 0 h 7959991"/>
              <a:gd name="connsiteX1" fmla="*/ 3193567 w 3193567"/>
              <a:gd name="connsiteY1" fmla="*/ 0 h 7959991"/>
              <a:gd name="connsiteX2" fmla="*/ 3191936 w 3193567"/>
              <a:gd name="connsiteY2" fmla="*/ 26336 h 7959991"/>
              <a:gd name="connsiteX3" fmla="*/ 3168621 w 3193567"/>
              <a:gd name="connsiteY3" fmla="*/ 222898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0" fmla="*/ 3193567 w 3193567"/>
              <a:gd name="connsiteY0" fmla="*/ 0 h 7959991"/>
              <a:gd name="connsiteX1" fmla="*/ 3191936 w 3193567"/>
              <a:gd name="connsiteY1" fmla="*/ 26336 h 7959991"/>
              <a:gd name="connsiteX2" fmla="*/ 3168621 w 3193567"/>
              <a:gd name="connsiteY2" fmla="*/ 222898 h 7959991"/>
              <a:gd name="connsiteX3" fmla="*/ 1772158 w 3193567"/>
              <a:gd name="connsiteY3" fmla="*/ 2828482 h 7959991"/>
              <a:gd name="connsiteX4" fmla="*/ 1125017 w 3193567"/>
              <a:gd name="connsiteY4" fmla="*/ 6438847 h 7959991"/>
              <a:gd name="connsiteX5" fmla="*/ 133012 w 3193567"/>
              <a:gd name="connsiteY5" fmla="*/ 7843831 h 7959991"/>
              <a:gd name="connsiteX6" fmla="*/ 0 w 3193567"/>
              <a:gd name="connsiteY6" fmla="*/ 7959991 h 7959991"/>
              <a:gd name="connsiteX0" fmla="*/ 3193567 w 3193567"/>
              <a:gd name="connsiteY0" fmla="*/ 0 h 7959991"/>
              <a:gd name="connsiteX1" fmla="*/ 3191936 w 3193567"/>
              <a:gd name="connsiteY1" fmla="*/ 26336 h 7959991"/>
              <a:gd name="connsiteX2" fmla="*/ 3168621 w 3193567"/>
              <a:gd name="connsiteY2" fmla="*/ 222898 h 7959991"/>
              <a:gd name="connsiteX3" fmla="*/ 2678358 w 3193567"/>
              <a:gd name="connsiteY3" fmla="*/ 1334322 h 7959991"/>
              <a:gd name="connsiteX4" fmla="*/ 1772158 w 3193567"/>
              <a:gd name="connsiteY4" fmla="*/ 2828482 h 7959991"/>
              <a:gd name="connsiteX5" fmla="*/ 1125017 w 3193567"/>
              <a:gd name="connsiteY5" fmla="*/ 6438847 h 7959991"/>
              <a:gd name="connsiteX6" fmla="*/ 133012 w 3193567"/>
              <a:gd name="connsiteY6" fmla="*/ 7843831 h 7959991"/>
              <a:gd name="connsiteX7" fmla="*/ 0 w 3193567"/>
              <a:gd name="connsiteY7" fmla="*/ 7959991 h 7959991"/>
              <a:gd name="connsiteX0" fmla="*/ 3193567 w 3193567"/>
              <a:gd name="connsiteY0" fmla="*/ 0 h 7959991"/>
              <a:gd name="connsiteX1" fmla="*/ 3168621 w 3193567"/>
              <a:gd name="connsiteY1" fmla="*/ 222898 h 7959991"/>
              <a:gd name="connsiteX2" fmla="*/ 2678358 w 3193567"/>
              <a:gd name="connsiteY2" fmla="*/ 1334322 h 7959991"/>
              <a:gd name="connsiteX3" fmla="*/ 1772158 w 3193567"/>
              <a:gd name="connsiteY3" fmla="*/ 2828482 h 7959991"/>
              <a:gd name="connsiteX4" fmla="*/ 1125017 w 3193567"/>
              <a:gd name="connsiteY4" fmla="*/ 6438847 h 7959991"/>
              <a:gd name="connsiteX5" fmla="*/ 133012 w 3193567"/>
              <a:gd name="connsiteY5" fmla="*/ 7843831 h 7959991"/>
              <a:gd name="connsiteX6" fmla="*/ 0 w 3193567"/>
              <a:gd name="connsiteY6" fmla="*/ 7959991 h 7959991"/>
              <a:gd name="connsiteX0" fmla="*/ 3168621 w 3168621"/>
              <a:gd name="connsiteY0" fmla="*/ 0 h 7737093"/>
              <a:gd name="connsiteX1" fmla="*/ 2678358 w 3168621"/>
              <a:gd name="connsiteY1" fmla="*/ 1111424 h 7737093"/>
              <a:gd name="connsiteX2" fmla="*/ 1772158 w 3168621"/>
              <a:gd name="connsiteY2" fmla="*/ 2605584 h 7737093"/>
              <a:gd name="connsiteX3" fmla="*/ 1125017 w 3168621"/>
              <a:gd name="connsiteY3" fmla="*/ 6215949 h 7737093"/>
              <a:gd name="connsiteX4" fmla="*/ 133012 w 3168621"/>
              <a:gd name="connsiteY4" fmla="*/ 7620933 h 7737093"/>
              <a:gd name="connsiteX5" fmla="*/ 0 w 3168621"/>
              <a:gd name="connsiteY5" fmla="*/ 7737093 h 7737093"/>
              <a:gd name="connsiteX0" fmla="*/ 2678358 w 2678358"/>
              <a:gd name="connsiteY0" fmla="*/ 0 h 6625669"/>
              <a:gd name="connsiteX1" fmla="*/ 1772158 w 2678358"/>
              <a:gd name="connsiteY1" fmla="*/ 1494160 h 6625669"/>
              <a:gd name="connsiteX2" fmla="*/ 1125017 w 2678358"/>
              <a:gd name="connsiteY2" fmla="*/ 5104525 h 6625669"/>
              <a:gd name="connsiteX3" fmla="*/ 133012 w 2678358"/>
              <a:gd name="connsiteY3" fmla="*/ 6509509 h 6625669"/>
              <a:gd name="connsiteX4" fmla="*/ 0 w 2678358"/>
              <a:gd name="connsiteY4" fmla="*/ 6625669 h 6625669"/>
              <a:gd name="connsiteX0" fmla="*/ 2678358 w 2678358"/>
              <a:gd name="connsiteY0" fmla="*/ 0 h 6625669"/>
              <a:gd name="connsiteX1" fmla="*/ 1772158 w 2678358"/>
              <a:gd name="connsiteY1" fmla="*/ 1494160 h 6625669"/>
              <a:gd name="connsiteX2" fmla="*/ 1125017 w 2678358"/>
              <a:gd name="connsiteY2" fmla="*/ 5104525 h 6625669"/>
              <a:gd name="connsiteX3" fmla="*/ 133012 w 2678358"/>
              <a:gd name="connsiteY3" fmla="*/ 6509509 h 6625669"/>
              <a:gd name="connsiteX4" fmla="*/ 0 w 2678358"/>
              <a:gd name="connsiteY4" fmla="*/ 6625669 h 6625669"/>
              <a:gd name="connsiteX0" fmla="*/ 2678358 w 2678358"/>
              <a:gd name="connsiteY0" fmla="*/ 0 h 6625669"/>
              <a:gd name="connsiteX1" fmla="*/ 1835658 w 2678358"/>
              <a:gd name="connsiteY1" fmla="*/ 1505574 h 6625669"/>
              <a:gd name="connsiteX2" fmla="*/ 1125017 w 2678358"/>
              <a:gd name="connsiteY2" fmla="*/ 5104525 h 6625669"/>
              <a:gd name="connsiteX3" fmla="*/ 133012 w 2678358"/>
              <a:gd name="connsiteY3" fmla="*/ 6509509 h 6625669"/>
              <a:gd name="connsiteX4" fmla="*/ 0 w 2678358"/>
              <a:gd name="connsiteY4" fmla="*/ 6625669 h 6625669"/>
              <a:gd name="connsiteX0" fmla="*/ 2678358 w 2678358"/>
              <a:gd name="connsiteY0" fmla="*/ 0 h 6625669"/>
              <a:gd name="connsiteX1" fmla="*/ 1835658 w 2678358"/>
              <a:gd name="connsiteY1" fmla="*/ 1505574 h 6625669"/>
              <a:gd name="connsiteX2" fmla="*/ 1125017 w 2678358"/>
              <a:gd name="connsiteY2" fmla="*/ 5104525 h 6625669"/>
              <a:gd name="connsiteX3" fmla="*/ 133012 w 2678358"/>
              <a:gd name="connsiteY3" fmla="*/ 6509509 h 6625669"/>
              <a:gd name="connsiteX4" fmla="*/ 0 w 2678358"/>
              <a:gd name="connsiteY4" fmla="*/ 6625669 h 662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358" h="6625669">
                <a:moveTo>
                  <a:pt x="2678358" y="0"/>
                </a:moveTo>
                <a:cubicBezTo>
                  <a:pt x="2458314" y="297298"/>
                  <a:pt x="2128834" y="666018"/>
                  <a:pt x="1835658" y="1505574"/>
                </a:cubicBezTo>
                <a:cubicBezTo>
                  <a:pt x="1460997" y="2578475"/>
                  <a:pt x="1601858" y="4065703"/>
                  <a:pt x="1125017" y="5104525"/>
                </a:cubicBezTo>
                <a:cubicBezTo>
                  <a:pt x="886596" y="5623945"/>
                  <a:pt x="550250" y="6122076"/>
                  <a:pt x="133012" y="6509509"/>
                </a:cubicBezTo>
                <a:lnTo>
                  <a:pt x="0" y="6625669"/>
                </a:lnTo>
              </a:path>
            </a:pathLst>
          </a:custGeom>
          <a:noFill/>
          <a:ln w="889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0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03188791"/>
      </p:ext>
    </p:extLst>
  </p:cSld>
  <p:clrMapOvr>
    <a:masterClrMapping/>
  </p:clrMapOvr>
</p:sld>
</file>

<file path=ppt/theme/theme1.xml><?xml version="1.0" encoding="utf-8"?>
<a:theme xmlns:a="http://schemas.openxmlformats.org/drawingml/2006/main" name="PPT-Liantis_NL">
  <a:themeElements>
    <a:clrScheme name="Liantis">
      <a:dk1>
        <a:srgbClr val="131313"/>
      </a:dk1>
      <a:lt1>
        <a:srgbClr val="FFFFFF"/>
      </a:lt1>
      <a:dk2>
        <a:srgbClr val="131313"/>
      </a:dk2>
      <a:lt2>
        <a:srgbClr val="FFFFFF"/>
      </a:lt2>
      <a:accent1>
        <a:srgbClr val="7842A4"/>
      </a:accent1>
      <a:accent2>
        <a:srgbClr val="9DEFE1"/>
      </a:accent2>
      <a:accent3>
        <a:srgbClr val="FFFEA8"/>
      </a:accent3>
      <a:accent4>
        <a:srgbClr val="6CD397"/>
      </a:accent4>
      <a:accent5>
        <a:srgbClr val="FF6069"/>
      </a:accent5>
      <a:accent6>
        <a:srgbClr val="FFC85A"/>
      </a:accent6>
      <a:hlink>
        <a:srgbClr val="86878A"/>
      </a:hlink>
      <a:folHlink>
        <a:srgbClr val="86878A"/>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marL="0" marR="0" indent="0" algn="l" defTabSz="914400" rtl="0" eaLnBrk="1" fontAlgn="auto" latinLnBrk="0" hangingPunct="1">
          <a:lnSpc>
            <a:spcPts val="2000"/>
          </a:lnSpc>
          <a:spcBef>
            <a:spcPts val="0"/>
          </a:spcBef>
          <a:spcAft>
            <a:spcPts val="0"/>
          </a:spcAft>
          <a:buClrTx/>
          <a:buSzTx/>
          <a:buFontTx/>
          <a:buNone/>
          <a:tabLst/>
          <a:defRPr kern="1200" dirty="0" err="1" smtClean="0">
            <a:solidFill>
              <a:schemeClr val="accent1"/>
            </a:solidFill>
            <a:latin typeface="+mn-lt"/>
            <a:ea typeface="+mn-ea"/>
            <a:cs typeface="+mn-cs"/>
          </a:defRPr>
        </a:defPPr>
      </a:lstStyle>
    </a:txDef>
  </a:objectDefaults>
  <a:extraClrSchemeLst/>
  <a:extLst>
    <a:ext uri="{05A4C25C-085E-4340-85A3-A5531E510DB2}">
      <thm15:themeFamily xmlns:thm15="http://schemas.microsoft.com/office/thememl/2012/main" name="PresentatieNL.potx" id="{7F4B3491-5B13-4CF6-B323-D6C38EB65C9A}" vid="{BD100412-3B88-4D7E-9930-AE1966607113}"/>
    </a:ext>
  </a:extLst>
</a:theme>
</file>

<file path=ppt/theme/theme2.xml><?xml version="1.0" encoding="utf-8"?>
<a:theme xmlns:a="http://schemas.openxmlformats.org/drawingml/2006/main" name="Kantoorthema">
  <a:themeElements>
    <a:clrScheme name="Liantis">
      <a:dk1>
        <a:sysClr val="windowText" lastClr="000000"/>
      </a:dk1>
      <a:lt1>
        <a:sysClr val="window" lastClr="FFFFFF"/>
      </a:lt1>
      <a:dk2>
        <a:srgbClr val="44546A"/>
      </a:dk2>
      <a:lt2>
        <a:srgbClr val="E7E6E6"/>
      </a:lt2>
      <a:accent1>
        <a:srgbClr val="7843A5"/>
      </a:accent1>
      <a:accent2>
        <a:srgbClr val="BBBDBE"/>
      </a:accent2>
      <a:accent3>
        <a:srgbClr val="BEFAF0"/>
      </a:accent3>
      <a:accent4>
        <a:srgbClr val="FFF59B"/>
      </a:accent4>
      <a:accent5>
        <a:srgbClr val="007D9D"/>
      </a:accent5>
      <a:accent6>
        <a:srgbClr val="CCF4FF"/>
      </a:accent6>
      <a:hlink>
        <a:srgbClr val="0563C1"/>
      </a:hlink>
      <a:folHlink>
        <a:srgbClr val="954F72"/>
      </a:folHlink>
    </a:clrScheme>
    <a:fontScheme name="Lianti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PPT-Liantis_NL">
  <a:themeElements>
    <a:clrScheme name="Aangepast 22">
      <a:dk1>
        <a:srgbClr val="000000"/>
      </a:dk1>
      <a:lt1>
        <a:srgbClr val="FFFFFF"/>
      </a:lt1>
      <a:dk2>
        <a:srgbClr val="000000"/>
      </a:dk2>
      <a:lt2>
        <a:srgbClr val="FFFFFF"/>
      </a:lt2>
      <a:accent1>
        <a:srgbClr val="7842A4"/>
      </a:accent1>
      <a:accent2>
        <a:srgbClr val="9DEFE1"/>
      </a:accent2>
      <a:accent3>
        <a:srgbClr val="FFFEA8"/>
      </a:accent3>
      <a:accent4>
        <a:srgbClr val="636566"/>
      </a:accent4>
      <a:accent5>
        <a:srgbClr val="D9DADA"/>
      </a:accent5>
      <a:accent6>
        <a:srgbClr val="BABDBD"/>
      </a:accent6>
      <a:hlink>
        <a:srgbClr val="86878A"/>
      </a:hlink>
      <a:folHlink>
        <a:srgbClr val="ECECEC"/>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marL="0" marR="0" indent="0" algn="l" defTabSz="914400" rtl="0" eaLnBrk="1" fontAlgn="auto" latinLnBrk="0" hangingPunct="1">
          <a:lnSpc>
            <a:spcPts val="2000"/>
          </a:lnSpc>
          <a:spcBef>
            <a:spcPts val="0"/>
          </a:spcBef>
          <a:spcAft>
            <a:spcPts val="0"/>
          </a:spcAft>
          <a:buClrTx/>
          <a:buSzTx/>
          <a:buFontTx/>
          <a:buNone/>
          <a:tabLst/>
          <a:defRPr kern="1200" dirty="0" err="1" smtClean="0">
            <a:solidFill>
              <a:schemeClr val="accent1"/>
            </a:solidFill>
            <a:latin typeface="+mn-lt"/>
            <a:ea typeface="+mn-ea"/>
            <a:cs typeface="+mn-cs"/>
          </a:defRPr>
        </a:defPPr>
      </a:lstStyle>
    </a:txDef>
  </a:objectDefaults>
  <a:extraClrSchemeLst/>
  <a:extLst>
    <a:ext uri="{05A4C25C-085E-4340-85A3-A5531E510DB2}">
      <thm15:themeFamily xmlns:thm15="http://schemas.microsoft.com/office/thememl/2012/main" name="Presentation2" id="{B909F8A0-DCA8-46E0-BEA0-AEA237A7EC1C}" vid="{8E1010A1-BFA0-4684-B06C-68B0876F2897}"/>
    </a:ext>
  </a:extLst>
</a:theme>
</file>

<file path=ppt/theme/theme4.xml><?xml version="1.0" encoding="utf-8"?>
<a:theme xmlns:a="http://schemas.openxmlformats.org/drawingml/2006/main" name="1_PPT-Liantis_NL">
  <a:themeElements>
    <a:clrScheme name="Liantis">
      <a:dk1>
        <a:srgbClr val="131313"/>
      </a:dk1>
      <a:lt1>
        <a:srgbClr val="FFFFFF"/>
      </a:lt1>
      <a:dk2>
        <a:srgbClr val="131313"/>
      </a:dk2>
      <a:lt2>
        <a:srgbClr val="FFFFFF"/>
      </a:lt2>
      <a:accent1>
        <a:srgbClr val="7842A4"/>
      </a:accent1>
      <a:accent2>
        <a:srgbClr val="9DEFE1"/>
      </a:accent2>
      <a:accent3>
        <a:srgbClr val="FFFEA8"/>
      </a:accent3>
      <a:accent4>
        <a:srgbClr val="6CD397"/>
      </a:accent4>
      <a:accent5>
        <a:srgbClr val="FF6069"/>
      </a:accent5>
      <a:accent6>
        <a:srgbClr val="FFC85A"/>
      </a:accent6>
      <a:hlink>
        <a:srgbClr val="86878A"/>
      </a:hlink>
      <a:folHlink>
        <a:srgbClr val="86878A"/>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marL="0" marR="0" indent="0" algn="l" defTabSz="914400" rtl="0" eaLnBrk="1" fontAlgn="auto" latinLnBrk="0" hangingPunct="1">
          <a:lnSpc>
            <a:spcPts val="2000"/>
          </a:lnSpc>
          <a:spcBef>
            <a:spcPts val="0"/>
          </a:spcBef>
          <a:spcAft>
            <a:spcPts val="0"/>
          </a:spcAft>
          <a:buClrTx/>
          <a:buSzTx/>
          <a:buFontTx/>
          <a:buNone/>
          <a:tabLst/>
          <a:defRPr kern="1200" dirty="0" err="1" smtClean="0">
            <a:solidFill>
              <a:schemeClr val="accent1"/>
            </a:solidFill>
            <a:latin typeface="+mn-lt"/>
            <a:ea typeface="+mn-ea"/>
            <a:cs typeface="+mn-cs"/>
          </a:defRPr>
        </a:defPPr>
      </a:lstStyle>
    </a:txDef>
  </a:objectDefaults>
  <a:extraClrSchemeLst/>
  <a:extLst>
    <a:ext uri="{05A4C25C-085E-4340-85A3-A5531E510DB2}">
      <thm15:themeFamily xmlns:thm15="http://schemas.microsoft.com/office/thememl/2012/main" name="PresentatieNL.potx" id="{7F4B3491-5B13-4CF6-B323-D6C38EB65C9A}" vid="{BD100412-3B88-4D7E-9930-AE196660711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EEE355417E2F41A36A20A94C8D0CB1" ma:contentTypeVersion="11" ma:contentTypeDescription="Een nieuw document maken." ma:contentTypeScope="" ma:versionID="4e19ad56222584bfe17c77406d1b17e3">
  <xsd:schema xmlns:xsd="http://www.w3.org/2001/XMLSchema" xmlns:xs="http://www.w3.org/2001/XMLSchema" xmlns:p="http://schemas.microsoft.com/office/2006/metadata/properties" xmlns:ns3="ff36bb40-a467-4fa9-b0cd-f18413d4dfa5" xmlns:ns4="afe08d82-af78-4c4f-8bc1-21ae2c364ce0" targetNamespace="http://schemas.microsoft.com/office/2006/metadata/properties" ma:root="true" ma:fieldsID="62e50dc006e06dfc2856289e9d96a013" ns3:_="" ns4:_="">
    <xsd:import namespace="ff36bb40-a467-4fa9-b0cd-f18413d4dfa5"/>
    <xsd:import namespace="afe08d82-af78-4c4f-8bc1-21ae2c364ce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36bb40-a467-4fa9-b0cd-f18413d4df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08d82-af78-4c4f-8bc1-21ae2c364ce0"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SharingHintHash" ma:index="16"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FA63EF-94C3-4611-ACB2-E8CEACCAE6F9}">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afe08d82-af78-4c4f-8bc1-21ae2c364ce0"/>
    <ds:schemaRef ds:uri="ff36bb40-a467-4fa9-b0cd-f18413d4dfa5"/>
    <ds:schemaRef ds:uri="http://www.w3.org/XML/1998/namespace"/>
    <ds:schemaRef ds:uri="http://purl.org/dc/dcmitype/"/>
  </ds:schemaRefs>
</ds:datastoreItem>
</file>

<file path=customXml/itemProps2.xml><?xml version="1.0" encoding="utf-8"?>
<ds:datastoreItem xmlns:ds="http://schemas.openxmlformats.org/officeDocument/2006/customXml" ds:itemID="{B18FB3A6-85C7-4367-A2E7-FDB585DCDC7D}">
  <ds:schemaRefs>
    <ds:schemaRef ds:uri="http://schemas.microsoft.com/sharepoint/v3/contenttype/forms"/>
  </ds:schemaRefs>
</ds:datastoreItem>
</file>

<file path=customXml/itemProps3.xml><?xml version="1.0" encoding="utf-8"?>
<ds:datastoreItem xmlns:ds="http://schemas.openxmlformats.org/officeDocument/2006/customXml" ds:itemID="{4B0954AA-73DE-49A4-9075-AF87598B7D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36bb40-a467-4fa9-b0cd-f18413d4dfa5"/>
    <ds:schemaRef ds:uri="afe08d82-af78-4c4f-8bc1-21ae2c364c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PPT_Liantis_NL (1)</Template>
  <TotalTime>0</TotalTime>
  <Words>7956</Words>
  <Application>Microsoft Office PowerPoint</Application>
  <PresentationFormat>Breedbeeld</PresentationFormat>
  <Paragraphs>688</Paragraphs>
  <Slides>48</Slides>
  <Notes>29</Notes>
  <HiddenSlides>0</HiddenSlides>
  <MMClips>0</MMClips>
  <ScaleCrop>false</ScaleCrop>
  <HeadingPairs>
    <vt:vector size="6" baseType="variant">
      <vt:variant>
        <vt:lpstr>Gebruikte lettertypen</vt:lpstr>
      </vt:variant>
      <vt:variant>
        <vt:i4>8</vt:i4>
      </vt:variant>
      <vt:variant>
        <vt:lpstr>Thema</vt:lpstr>
      </vt:variant>
      <vt:variant>
        <vt:i4>4</vt:i4>
      </vt:variant>
      <vt:variant>
        <vt:lpstr>Diatitels</vt:lpstr>
      </vt:variant>
      <vt:variant>
        <vt:i4>48</vt:i4>
      </vt:variant>
    </vt:vector>
  </HeadingPairs>
  <TitlesOfParts>
    <vt:vector size="60" baseType="lpstr">
      <vt:lpstr>Arial</vt:lpstr>
      <vt:lpstr>Arial Black</vt:lpstr>
      <vt:lpstr>Calibri</vt:lpstr>
      <vt:lpstr>Calibri Light</vt:lpstr>
      <vt:lpstr>Century Gothic</vt:lpstr>
      <vt:lpstr>Poppins</vt:lpstr>
      <vt:lpstr>Roboto</vt:lpstr>
      <vt:lpstr>Wingdings</vt:lpstr>
      <vt:lpstr>PPT-Liantis_NL</vt:lpstr>
      <vt:lpstr>Kantoorthema</vt:lpstr>
      <vt:lpstr>9_PPT-Liantis_NL</vt:lpstr>
      <vt:lpstr>1_PPT-Liantis_NL</vt:lpstr>
      <vt:lpstr>PowerPoint-presentatie</vt:lpstr>
      <vt:lpstr>PowerPoint-presentatie</vt:lpstr>
      <vt:lpstr>PowerPoint-presentatie</vt:lpstr>
      <vt:lpstr>Une bonne préparation est indispensable</vt:lpstr>
      <vt:lpstr>PowerPoint-presentatie</vt:lpstr>
      <vt:lpstr>Les dix questions les plus fréquentes au démarrage</vt:lpstr>
      <vt:lpstr>PowerPoint-presentatie</vt:lpstr>
      <vt:lpstr>Entreprise individuelle</vt:lpstr>
      <vt:lpstr>Société</vt:lpstr>
      <vt:lpstr>Formes de sociétés</vt:lpstr>
      <vt:lpstr>PowerPoint-presentatie</vt:lpstr>
      <vt:lpstr>Tarifs 2024</vt:lpstr>
      <vt:lpstr>PowerPoint-presentatie</vt:lpstr>
      <vt:lpstr>PowerPoint-presentatie</vt:lpstr>
      <vt:lpstr>PowerPoint-presentatie</vt:lpstr>
      <vt:lpstr>Cotisations sociales</vt:lpstr>
      <vt:lpstr>Cotisations sociales</vt:lpstr>
      <vt:lpstr>Cotisations sociales</vt:lpstr>
      <vt:lpstr>PowerPoint-presentatie</vt:lpstr>
      <vt:lpstr>Cotisations sociales 2024</vt:lpstr>
      <vt:lpstr>PowerPoint-presentatie</vt:lpstr>
      <vt:lpstr>PowerPoint-presentatie</vt:lpstr>
      <vt:lpstr>PowerPoint-presentatie</vt:lpstr>
      <vt:lpstr>PowerPoint-presentatie</vt:lpstr>
      <vt:lpstr>PowerPoint-presentatie</vt:lpstr>
      <vt:lpstr>PowerPoint-presentatie</vt:lpstr>
      <vt:lpstr>PowerPoint-presentatie</vt:lpstr>
      <vt:lpstr>Se lancer à titre principal ou à titre complémentaire ?</vt:lpstr>
      <vt:lpstr>PowerPoint-presentatie</vt:lpstr>
      <vt:lpstr>PowerPoint-presentatie</vt:lpstr>
      <vt:lpstr>Conditions de lancement</vt:lpstr>
      <vt:lpstr>Preuve des connaissances de gestion de base  et des compétences professionnelles</vt:lpstr>
      <vt:lpstr>Preuve des connaissances de gestion de base  et des compétences professionnelles</vt:lpstr>
      <vt:lpstr>Connaissances de gestion de base </vt:lpstr>
      <vt:lpstr>Connaissances de gestion de base </vt:lpstr>
      <vt:lpstr>Preuve des connaissances de gestion de base  et des compétences professionnelles</vt:lpstr>
      <vt:lpstr>Compétences professionnelles </vt:lpstr>
      <vt:lpstr>Autorisations</vt:lpstr>
      <vt:lpstr>PowerPoint-presentatie</vt:lpstr>
      <vt:lpstr>PowerPoint-presentatie</vt:lpstr>
      <vt:lpstr>Compte bancaire professionnel</vt:lpstr>
      <vt:lpstr>PowerPoint-presentatie</vt:lpstr>
      <vt:lpstr>Qui est assujetti à la TVA ?</vt:lpstr>
      <vt:lpstr>PowerPoint-presentatie</vt:lpstr>
      <vt:lpstr>Travailleur ou aidant indépendant</vt:lpstr>
      <vt:lpstr>PowerPoint-presentatie</vt:lpstr>
      <vt:lpstr>Aides et subsides pour les entrepreneurs débutants</vt:lpstr>
      <vt:lpstr>PowerPoint-presentatie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Andy Hens</dc:creator>
  <cp:lastModifiedBy>Caroline Debilde</cp:lastModifiedBy>
  <cp:revision>267</cp:revision>
  <dcterms:created xsi:type="dcterms:W3CDTF">2020-11-04T17:34:05Z</dcterms:created>
  <dcterms:modified xsi:type="dcterms:W3CDTF">2024-11-13T07:47:16Z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0x01010033EEE355417E2F41A36A20A94C8D0CB1</vt:lpwstr>
  </property>
  <property fmtid="{D5CDD505-2E9C-101B-9397-08002B2CF9AE}" pid="3" name="_dlc_DocIdItemGuid">
    <vt:lpwstr>895f4973-914c-4219-84e6-beeba58e81e4</vt:lpwstr>
  </property>
</Properties>
</file>